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99"/>
  </p:notesMasterIdLst>
  <p:sldIdLst>
    <p:sldId id="256" r:id="rId2"/>
    <p:sldId id="310" r:id="rId3"/>
    <p:sldId id="257" r:id="rId4"/>
    <p:sldId id="259" r:id="rId5"/>
    <p:sldId id="260" r:id="rId6"/>
    <p:sldId id="324" r:id="rId7"/>
    <p:sldId id="325" r:id="rId8"/>
    <p:sldId id="326" r:id="rId9"/>
    <p:sldId id="261" r:id="rId10"/>
    <p:sldId id="262" r:id="rId11"/>
    <p:sldId id="327" r:id="rId12"/>
    <p:sldId id="329" r:id="rId13"/>
    <p:sldId id="330" r:id="rId14"/>
    <p:sldId id="263" r:id="rId15"/>
    <p:sldId id="311" r:id="rId16"/>
    <p:sldId id="264" r:id="rId17"/>
    <p:sldId id="312" r:id="rId18"/>
    <p:sldId id="271" r:id="rId19"/>
    <p:sldId id="265" r:id="rId20"/>
    <p:sldId id="357" r:id="rId21"/>
    <p:sldId id="358" r:id="rId22"/>
    <p:sldId id="314" r:id="rId23"/>
    <p:sldId id="266" r:id="rId24"/>
    <p:sldId id="315" r:id="rId25"/>
    <p:sldId id="273" r:id="rId26"/>
    <p:sldId id="316" r:id="rId27"/>
    <p:sldId id="274" r:id="rId28"/>
    <p:sldId id="317" r:id="rId29"/>
    <p:sldId id="275" r:id="rId30"/>
    <p:sldId id="318" r:id="rId31"/>
    <p:sldId id="267" r:id="rId32"/>
    <p:sldId id="319" r:id="rId33"/>
    <p:sldId id="276" r:id="rId34"/>
    <p:sldId id="277" r:id="rId35"/>
    <p:sldId id="269" r:id="rId36"/>
    <p:sldId id="272" r:id="rId37"/>
    <p:sldId id="331" r:id="rId38"/>
    <p:sldId id="332" r:id="rId39"/>
    <p:sldId id="333" r:id="rId40"/>
    <p:sldId id="334" r:id="rId41"/>
    <p:sldId id="278" r:id="rId42"/>
    <p:sldId id="335" r:id="rId43"/>
    <p:sldId id="336" r:id="rId44"/>
    <p:sldId id="279" r:id="rId45"/>
    <p:sldId id="337" r:id="rId46"/>
    <p:sldId id="338" r:id="rId47"/>
    <p:sldId id="339" r:id="rId48"/>
    <p:sldId id="340" r:id="rId49"/>
    <p:sldId id="341" r:id="rId50"/>
    <p:sldId id="280" r:id="rId51"/>
    <p:sldId id="281" r:id="rId52"/>
    <p:sldId id="282" r:id="rId53"/>
    <p:sldId id="342" r:id="rId54"/>
    <p:sldId id="343" r:id="rId55"/>
    <p:sldId id="344" r:id="rId56"/>
    <p:sldId id="345" r:id="rId57"/>
    <p:sldId id="346" r:id="rId58"/>
    <p:sldId id="283" r:id="rId59"/>
    <p:sldId id="321" r:id="rId60"/>
    <p:sldId id="270" r:id="rId61"/>
    <p:sldId id="284" r:id="rId62"/>
    <p:sldId id="286" r:id="rId63"/>
    <p:sldId id="293" r:id="rId64"/>
    <p:sldId id="294" r:id="rId65"/>
    <p:sldId id="287" r:id="rId66"/>
    <p:sldId id="288" r:id="rId67"/>
    <p:sldId id="289" r:id="rId68"/>
    <p:sldId id="290" r:id="rId69"/>
    <p:sldId id="295" r:id="rId70"/>
    <p:sldId id="296" r:id="rId71"/>
    <p:sldId id="291" r:id="rId72"/>
    <p:sldId id="297" r:id="rId73"/>
    <p:sldId id="292" r:id="rId74"/>
    <p:sldId id="300" r:id="rId75"/>
    <p:sldId id="301" r:id="rId76"/>
    <p:sldId id="285" r:id="rId77"/>
    <p:sldId id="299" r:id="rId78"/>
    <p:sldId id="302" r:id="rId79"/>
    <p:sldId id="298" r:id="rId80"/>
    <p:sldId id="347" r:id="rId81"/>
    <p:sldId id="305" r:id="rId82"/>
    <p:sldId id="348" r:id="rId83"/>
    <p:sldId id="349" r:id="rId84"/>
    <p:sldId id="350" r:id="rId85"/>
    <p:sldId id="351" r:id="rId86"/>
    <p:sldId id="303" r:id="rId87"/>
    <p:sldId id="307" r:id="rId88"/>
    <p:sldId id="309" r:id="rId89"/>
    <p:sldId id="352" r:id="rId90"/>
    <p:sldId id="304" r:id="rId91"/>
    <p:sldId id="355" r:id="rId92"/>
    <p:sldId id="308" r:id="rId93"/>
    <p:sldId id="353" r:id="rId94"/>
    <p:sldId id="356" r:id="rId95"/>
    <p:sldId id="306" r:id="rId96"/>
    <p:sldId id="354" r:id="rId97"/>
    <p:sldId id="258" r:id="rId9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jLHZFLsqQX85jF9rvJtdjA==" hashData="RMaSy/OX3LhT+0ad5AwqzbTGUy0grpj2avbAjb4Nfd7BRO1NbBG1jTkziV/9RnvtB0XEke+F5SZJekg1+eK2iQ=="/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99"/>
    <a:srgbClr val="FFFF79"/>
    <a:srgbClr val="EBF8FC"/>
    <a:srgbClr val="00CC00"/>
    <a:srgbClr val="6BC80C"/>
    <a:srgbClr val="8AD935"/>
    <a:srgbClr val="339900"/>
    <a:srgbClr val="FFFFCC"/>
    <a:srgbClr val="0099CC"/>
    <a:srgbClr val="D2D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=""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84" autoAdjust="0"/>
    <p:restoredTop sz="94660"/>
  </p:normalViewPr>
  <p:slideViewPr>
    <p:cSldViewPr snapToGrid="0">
      <p:cViewPr varScale="1">
        <p:scale>
          <a:sx n="85" d="100"/>
          <a:sy n="85" d="100"/>
        </p:scale>
        <p:origin x="8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notesMaster" Target="notesMasters/notesMaster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76F-4F8B-90C2-D72567F59ABF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76F-4F8B-90C2-D72567F59ABF}"/>
              </c:ext>
            </c:extLst>
          </c:dPt>
          <c:dPt>
            <c:idx val="2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76F-4F8B-90C2-D72567F59AB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76F-4F8B-90C2-D72567F59ABF}"/>
              </c:ext>
            </c:extLst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76F-4F8B-90C2-D72567F59ABF}"/>
              </c:ext>
            </c:extLst>
          </c:dPt>
          <c:cat>
            <c:strRef>
              <c:f>Sheet1!$A$1:$A$5</c:f>
              <c:strCache>
                <c:ptCount val="5"/>
                <c:pt idx="0">
                  <c:v>工場</c:v>
                </c:pt>
                <c:pt idx="1">
                  <c:v>乗り物</c:v>
                </c:pt>
                <c:pt idx="2">
                  <c:v>会社やお店</c:v>
                </c:pt>
                <c:pt idx="3">
                  <c:v>家庭</c:v>
                </c:pt>
                <c:pt idx="4">
                  <c:v>その他</c:v>
                </c:pt>
              </c:strCache>
            </c:strRef>
          </c:cat>
          <c:val>
            <c:numRef>
              <c:f>Sheet1!$B$1:$B$5</c:f>
              <c:numCache>
                <c:formatCode>0%</c:formatCode>
                <c:ptCount val="5"/>
                <c:pt idx="0">
                  <c:v>0.38</c:v>
                </c:pt>
                <c:pt idx="1">
                  <c:v>0.2</c:v>
                </c:pt>
                <c:pt idx="2">
                  <c:v>0.19</c:v>
                </c:pt>
                <c:pt idx="3">
                  <c:v>0.16</c:v>
                </c:pt>
                <c:pt idx="4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76F-4F8B-90C2-D72567F59A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973-4DEB-ABF9-676C03699726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973-4DEB-ABF9-676C03699726}"/>
              </c:ext>
            </c:extLst>
          </c:dPt>
          <c:dPt>
            <c:idx val="2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973-4DEB-ABF9-676C0369972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973-4DEB-ABF9-676C03699726}"/>
              </c:ext>
            </c:extLst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973-4DEB-ABF9-676C03699726}"/>
              </c:ext>
            </c:extLst>
          </c:dPt>
          <c:cat>
            <c:strRef>
              <c:f>Sheet1!$A$1:$A$5</c:f>
              <c:strCache>
                <c:ptCount val="5"/>
                <c:pt idx="0">
                  <c:v>工場</c:v>
                </c:pt>
                <c:pt idx="1">
                  <c:v>乗り物</c:v>
                </c:pt>
                <c:pt idx="2">
                  <c:v>会社やお店</c:v>
                </c:pt>
                <c:pt idx="3">
                  <c:v>家庭</c:v>
                </c:pt>
                <c:pt idx="4">
                  <c:v>その他</c:v>
                </c:pt>
              </c:strCache>
            </c:strRef>
          </c:cat>
          <c:val>
            <c:numRef>
              <c:f>Sheet1!$B$1:$B$5</c:f>
              <c:numCache>
                <c:formatCode>0%</c:formatCode>
                <c:ptCount val="5"/>
                <c:pt idx="0">
                  <c:v>0.38</c:v>
                </c:pt>
                <c:pt idx="1">
                  <c:v>0.2</c:v>
                </c:pt>
                <c:pt idx="2">
                  <c:v>0.19</c:v>
                </c:pt>
                <c:pt idx="3">
                  <c:v>0.16</c:v>
                </c:pt>
                <c:pt idx="4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973-4DEB-ABF9-676C036997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381-4940-9A2F-13811ADECDAF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381-4940-9A2F-13811ADECDAF}"/>
              </c:ext>
            </c:extLst>
          </c:dPt>
          <c:dPt>
            <c:idx val="2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381-4940-9A2F-13811ADECDA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381-4940-9A2F-13811ADECDAF}"/>
              </c:ext>
            </c:extLst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381-4940-9A2F-13811ADECDAF}"/>
              </c:ext>
            </c:extLst>
          </c:dPt>
          <c:cat>
            <c:strRef>
              <c:f>Sheet1!$A$1:$A$5</c:f>
              <c:strCache>
                <c:ptCount val="5"/>
                <c:pt idx="0">
                  <c:v>工場</c:v>
                </c:pt>
                <c:pt idx="1">
                  <c:v>乗り物</c:v>
                </c:pt>
                <c:pt idx="2">
                  <c:v>会社やお店</c:v>
                </c:pt>
                <c:pt idx="3">
                  <c:v>家庭</c:v>
                </c:pt>
                <c:pt idx="4">
                  <c:v>その他</c:v>
                </c:pt>
              </c:strCache>
            </c:strRef>
          </c:cat>
          <c:val>
            <c:numRef>
              <c:f>Sheet1!$B$1:$B$5</c:f>
              <c:numCache>
                <c:formatCode>0%</c:formatCode>
                <c:ptCount val="5"/>
                <c:pt idx="0">
                  <c:v>0.38</c:v>
                </c:pt>
                <c:pt idx="1">
                  <c:v>0.2</c:v>
                </c:pt>
                <c:pt idx="2">
                  <c:v>0.19</c:v>
                </c:pt>
                <c:pt idx="3">
                  <c:v>0.16</c:v>
                </c:pt>
                <c:pt idx="4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381-4940-9A2F-13811ADECD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C92-4B53-A68F-9DCCFA2FAD80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C92-4B53-A68F-9DCCFA2FAD80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C92-4B53-A68F-9DCCFA2FAD8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C92-4B53-A68F-9DCCFA2FAD80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6C92-4B53-A68F-9DCCFA2FAD80}"/>
              </c:ext>
            </c:extLst>
          </c:dPt>
          <c:cat>
            <c:strRef>
              <c:f>Sheet1!$A$1:$A$5</c:f>
              <c:strCache>
                <c:ptCount val="5"/>
                <c:pt idx="0">
                  <c:v>工場</c:v>
                </c:pt>
                <c:pt idx="1">
                  <c:v>乗り物</c:v>
                </c:pt>
                <c:pt idx="2">
                  <c:v>会社やお店</c:v>
                </c:pt>
                <c:pt idx="3">
                  <c:v>家庭</c:v>
                </c:pt>
                <c:pt idx="4">
                  <c:v>その他</c:v>
                </c:pt>
              </c:strCache>
            </c:strRef>
          </c:cat>
          <c:val>
            <c:numRef>
              <c:f>Sheet1!$B$1:$B$5</c:f>
              <c:numCache>
                <c:formatCode>0%</c:formatCode>
                <c:ptCount val="5"/>
                <c:pt idx="0">
                  <c:v>0.38</c:v>
                </c:pt>
                <c:pt idx="1">
                  <c:v>0.2</c:v>
                </c:pt>
                <c:pt idx="2">
                  <c:v>0.19</c:v>
                </c:pt>
                <c:pt idx="3">
                  <c:v>0.16</c:v>
                </c:pt>
                <c:pt idx="4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C92-4B53-A68F-9DCCFA2FAD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C56-405F-9A7E-2795C88E566A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C56-405F-9A7E-2795C88E566A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C56-405F-9A7E-2795C88E566A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C56-405F-9A7E-2795C88E566A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C56-405F-9A7E-2795C88E566A}"/>
              </c:ext>
            </c:extLst>
          </c:dPt>
          <c:cat>
            <c:strRef>
              <c:f>Sheet1!$A$1:$A$5</c:f>
              <c:strCache>
                <c:ptCount val="5"/>
                <c:pt idx="0">
                  <c:v>工場</c:v>
                </c:pt>
                <c:pt idx="1">
                  <c:v>乗り物</c:v>
                </c:pt>
                <c:pt idx="2">
                  <c:v>会社やお店</c:v>
                </c:pt>
                <c:pt idx="3">
                  <c:v>家庭</c:v>
                </c:pt>
                <c:pt idx="4">
                  <c:v>その他</c:v>
                </c:pt>
              </c:strCache>
            </c:strRef>
          </c:cat>
          <c:val>
            <c:numRef>
              <c:f>Sheet1!$B$1:$B$5</c:f>
              <c:numCache>
                <c:formatCode>0%</c:formatCode>
                <c:ptCount val="5"/>
                <c:pt idx="0">
                  <c:v>0.38</c:v>
                </c:pt>
                <c:pt idx="1">
                  <c:v>0.2</c:v>
                </c:pt>
                <c:pt idx="2">
                  <c:v>0.19</c:v>
                </c:pt>
                <c:pt idx="3">
                  <c:v>0.16</c:v>
                </c:pt>
                <c:pt idx="4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C56-405F-9A7E-2795C88E56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F3B991-5A8E-4800-B9D5-5A51E6CDE23B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D6B26F-CE0C-4579-B32F-B18E1AD185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7715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2836E31-39CF-479A-AD63-93066F459FB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F6BF88E1-EBF6-4A13-A38F-64FDF3A6BE3C}"/>
              </a:ext>
            </a:extLst>
          </p:cNvPr>
          <p:cNvSpPr/>
          <p:nvPr userDrawn="1"/>
        </p:nvSpPr>
        <p:spPr>
          <a:xfrm>
            <a:off x="1767840" y="182880"/>
            <a:ext cx="8656320" cy="6492240"/>
          </a:xfrm>
          <a:prstGeom prst="roundRect">
            <a:avLst>
              <a:gd name="adj" fmla="val 32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1406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E557050-7890-4756-A32D-6E70C7ECB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0DA3F1C-A70F-416E-9D1C-866868EE1E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AE80153-807A-4268-BA68-2977A1B4A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23484-C7B8-4E37-B027-389515338BFD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668A9DD-515A-44F4-A96A-75048AC28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2C2DCC0-4D5A-4D9D-B861-4E049FBDA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C1F08-6795-46D8-91B3-104C1F0C9E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2843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F9AE435A-0AD9-467B-85CB-87BAAD8962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3099EB7-0B8B-4C88-AB1E-D9E821EC56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C53FE56-A8BF-45DC-97BD-EC61CA082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23484-C7B8-4E37-B027-389515338BFD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AE5099F-FAAD-4677-87B5-3306BBFC0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278F46-5B92-4ED2-85EB-4BE84E25C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C1F08-6795-46D8-91B3-104C1F0C9E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3299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01E07AA-01DB-40A0-A481-D922F330C40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98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674A05F-6DCE-43C0-906C-4261B9119AF7}"/>
              </a:ext>
            </a:extLst>
          </p:cNvPr>
          <p:cNvSpPr/>
          <p:nvPr userDrawn="1"/>
        </p:nvSpPr>
        <p:spPr>
          <a:xfrm>
            <a:off x="1767840" y="182880"/>
            <a:ext cx="8656320" cy="6492240"/>
          </a:xfrm>
          <a:prstGeom prst="roundRect">
            <a:avLst>
              <a:gd name="adj" fmla="val 32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707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5E2F1E18-4334-4E83-B52D-55255A1B473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D46FF7E7-144C-446C-AAA6-B96E16BD72A8}"/>
              </a:ext>
            </a:extLst>
          </p:cNvPr>
          <p:cNvSpPr/>
          <p:nvPr userDrawn="1"/>
        </p:nvSpPr>
        <p:spPr>
          <a:xfrm>
            <a:off x="1767840" y="182880"/>
            <a:ext cx="8656320" cy="6492240"/>
          </a:xfrm>
          <a:prstGeom prst="roundRect">
            <a:avLst>
              <a:gd name="adj" fmla="val 32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5352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CCB3DF9-B690-4F1A-8389-3C0367FF132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797C3B6D-BB38-4065-A000-005196A0C7DD}"/>
              </a:ext>
            </a:extLst>
          </p:cNvPr>
          <p:cNvSpPr/>
          <p:nvPr userDrawn="1"/>
        </p:nvSpPr>
        <p:spPr>
          <a:xfrm>
            <a:off x="1767840" y="182880"/>
            <a:ext cx="8656320" cy="6492240"/>
          </a:xfrm>
          <a:prstGeom prst="roundRect">
            <a:avLst>
              <a:gd name="adj" fmla="val 32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0223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1704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0037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5FDE2D75-1CB1-4283-BC99-7433EAE0F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23484-C7B8-4E37-B027-389515338BFD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13C1594-5188-4B24-B3BE-F8AD53AB0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8431F91-E36D-4962-8C4A-616F8D293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C1F08-6795-46D8-91B3-104C1F0C9E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3486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294B4D8-B4F9-4FE1-B701-E3B1B63C0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14D8CF2-F08C-4024-8F23-A5AC81855D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FCB4747-01C8-419E-BE7F-5D4671BC64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C562D27-1A8E-4036-9ADA-D7C20BB17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23484-C7B8-4E37-B027-389515338BFD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508F21B-7064-4AE3-9CF7-155323858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E8B98C7-4230-4210-8A92-263FC128D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C1F08-6795-46D8-91B3-104C1F0C9E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3071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72C805-9088-4AAA-8B18-E7C410C3A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822FE70F-4E12-45B0-99C0-96CA44B4D2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D193DF6-5B5F-4882-B080-27E883746C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B8068C2-AA16-4173-9018-0AB98768E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23484-C7B8-4E37-B027-389515338BFD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1F8B364-064C-4FA7-809F-B30FFB46B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521E15A-4541-4663-A342-C8157AFD5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C1F08-6795-46D8-91B3-104C1F0C9E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2819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5A8972A6-D33D-425A-9734-F0D0984B9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9CCC16B-5EEF-4145-8A83-F009ED9F0B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8B59B06-CA1A-4D96-929C-F37F053F42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123484-C7B8-4E37-B027-389515338BFD}" type="datetimeFigureOut">
              <a:rPr kumimoji="1" lang="ja-JP" altLang="en-US" smtClean="0"/>
              <a:t>2022/6/7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3367503-EC29-43E3-A3C6-5B1FF2F37C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AC81B5B-FFD2-4A3F-B295-420CCFC4DC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C1F08-6795-46D8-91B3-104C1F0C9E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282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5.png"/><Relationship Id="rId5" Type="http://schemas.openxmlformats.org/officeDocument/2006/relationships/image" Target="../media/image21.png"/><Relationship Id="rId10" Type="http://schemas.openxmlformats.org/officeDocument/2006/relationships/image" Target="../media/image14.png"/><Relationship Id="rId4" Type="http://schemas.openxmlformats.org/officeDocument/2006/relationships/image" Target="../media/image35.png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4.png"/><Relationship Id="rId4" Type="http://schemas.openxmlformats.org/officeDocument/2006/relationships/image" Target="../media/image35.png"/><Relationship Id="rId9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0.png"/><Relationship Id="rId3" Type="http://schemas.microsoft.com/office/2007/relationships/media" Target="../media/media10.mp3"/><Relationship Id="rId7" Type="http://schemas.openxmlformats.org/officeDocument/2006/relationships/image" Target="../media/image38.png"/><Relationship Id="rId12" Type="http://schemas.openxmlformats.org/officeDocument/2006/relationships/image" Target="../media/image18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37.png"/><Relationship Id="rId11" Type="http://schemas.openxmlformats.org/officeDocument/2006/relationships/image" Target="../media/image17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6.png"/><Relationship Id="rId4" Type="http://schemas.openxmlformats.org/officeDocument/2006/relationships/audio" Target="../media/media10.mp3"/><Relationship Id="rId9" Type="http://schemas.openxmlformats.org/officeDocument/2006/relationships/image" Target="../media/image15.png"/><Relationship Id="rId1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5.png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43.png"/><Relationship Id="rId11" Type="http://schemas.openxmlformats.org/officeDocument/2006/relationships/image" Target="../media/image14.png"/><Relationship Id="rId5" Type="http://schemas.openxmlformats.org/officeDocument/2006/relationships/image" Target="../media/image42.png"/><Relationship Id="rId10" Type="http://schemas.openxmlformats.org/officeDocument/2006/relationships/image" Target="../media/image18.png"/><Relationship Id="rId4" Type="http://schemas.openxmlformats.org/officeDocument/2006/relationships/image" Target="../media/image41.png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microsoft.com/office/2007/relationships/media" Target="../media/media13.mp3"/><Relationship Id="rId7" Type="http://schemas.openxmlformats.org/officeDocument/2006/relationships/image" Target="../media/image45.png"/><Relationship Id="rId12" Type="http://schemas.openxmlformats.org/officeDocument/2006/relationships/image" Target="../media/image4.png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image" Target="../media/image44.png"/><Relationship Id="rId11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7.png"/><Relationship Id="rId4" Type="http://schemas.openxmlformats.org/officeDocument/2006/relationships/audio" Target="../media/media13.mp3"/><Relationship Id="rId9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15.mp3"/><Relationship Id="rId7" Type="http://schemas.openxmlformats.org/officeDocument/2006/relationships/image" Target="../media/image14.png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6" Type="http://schemas.openxmlformats.org/officeDocument/2006/relationships/image" Target="../media/image48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5.mp3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17.mp3"/><Relationship Id="rId7" Type="http://schemas.openxmlformats.org/officeDocument/2006/relationships/image" Target="../media/image14.png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image" Target="../media/image49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7.mp3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49.png"/><Relationship Id="rId9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1.png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4.png"/><Relationship Id="rId3" Type="http://schemas.microsoft.com/office/2007/relationships/media" Target="../media/media21.mp3"/><Relationship Id="rId7" Type="http://schemas.openxmlformats.org/officeDocument/2006/relationships/image" Target="../media/image51.png"/><Relationship Id="rId12" Type="http://schemas.openxmlformats.org/officeDocument/2006/relationships/image" Target="../media/image52.png"/><Relationship Id="rId2" Type="http://schemas.openxmlformats.org/officeDocument/2006/relationships/video" Target="../media/media20.mp4"/><Relationship Id="rId1" Type="http://schemas.microsoft.com/office/2007/relationships/media" Target="../media/media20.mp4"/><Relationship Id="rId6" Type="http://schemas.openxmlformats.org/officeDocument/2006/relationships/image" Target="../media/image50.png"/><Relationship Id="rId11" Type="http://schemas.openxmlformats.org/officeDocument/2006/relationships/image" Target="../media/image18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7.png"/><Relationship Id="rId4" Type="http://schemas.openxmlformats.org/officeDocument/2006/relationships/audio" Target="../media/media21.mp3"/><Relationship Id="rId9" Type="http://schemas.openxmlformats.org/officeDocument/2006/relationships/image" Target="../media/image16.png"/><Relationship Id="rId1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15.mp3"/><Relationship Id="rId7" Type="http://schemas.openxmlformats.org/officeDocument/2006/relationships/chart" Target="../charts/chart1.xml"/><Relationship Id="rId2" Type="http://schemas.openxmlformats.org/officeDocument/2006/relationships/audio" Target="../media/media22.mp3"/><Relationship Id="rId1" Type="http://schemas.microsoft.com/office/2007/relationships/media" Target="../media/media22.mp3"/><Relationship Id="rId6" Type="http://schemas.openxmlformats.org/officeDocument/2006/relationships/image" Target="../media/image5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5.mp3"/><Relationship Id="rId9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17.mp3"/><Relationship Id="rId7" Type="http://schemas.openxmlformats.org/officeDocument/2006/relationships/image" Target="../media/image14.png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image" Target="../media/image5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7.mp3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16.png"/><Relationship Id="rId3" Type="http://schemas.microsoft.com/office/2007/relationships/media" Target="../media/media24.mp3"/><Relationship Id="rId7" Type="http://schemas.openxmlformats.org/officeDocument/2006/relationships/image" Target="../media/image57.png"/><Relationship Id="rId12" Type="http://schemas.openxmlformats.org/officeDocument/2006/relationships/image" Target="../media/image15.png"/><Relationship Id="rId17" Type="http://schemas.openxmlformats.org/officeDocument/2006/relationships/image" Target="../media/image4.png"/><Relationship Id="rId2" Type="http://schemas.openxmlformats.org/officeDocument/2006/relationships/video" Target="../media/media23.mp4"/><Relationship Id="rId16" Type="http://schemas.openxmlformats.org/officeDocument/2006/relationships/image" Target="../media/image14.png"/><Relationship Id="rId1" Type="http://schemas.microsoft.com/office/2007/relationships/media" Target="../media/media23.mp4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18.png"/><Relationship Id="rId10" Type="http://schemas.openxmlformats.org/officeDocument/2006/relationships/image" Target="../media/image60.png"/><Relationship Id="rId4" Type="http://schemas.openxmlformats.org/officeDocument/2006/relationships/audio" Target="../media/media24.mp3"/><Relationship Id="rId9" Type="http://schemas.openxmlformats.org/officeDocument/2006/relationships/image" Target="../media/image59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slide" Target="slide1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g"/><Relationship Id="rId13" Type="http://schemas.openxmlformats.org/officeDocument/2006/relationships/image" Target="../media/image14.png"/><Relationship Id="rId3" Type="http://schemas.microsoft.com/office/2007/relationships/media" Target="../media/media15.mp3"/><Relationship Id="rId7" Type="http://schemas.openxmlformats.org/officeDocument/2006/relationships/image" Target="../media/image63.png"/><Relationship Id="rId12" Type="http://schemas.openxmlformats.org/officeDocument/2006/relationships/image" Target="../media/image68.png"/><Relationship Id="rId2" Type="http://schemas.openxmlformats.org/officeDocument/2006/relationships/audio" Target="../media/media25.mp3"/><Relationship Id="rId1" Type="http://schemas.microsoft.com/office/2007/relationships/media" Target="../media/media25.mp3"/><Relationship Id="rId6" Type="http://schemas.openxmlformats.org/officeDocument/2006/relationships/image" Target="../media/image62.png"/><Relationship Id="rId11" Type="http://schemas.openxmlformats.org/officeDocument/2006/relationships/image" Target="../media/image67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66.png"/><Relationship Id="rId4" Type="http://schemas.openxmlformats.org/officeDocument/2006/relationships/audio" Target="../media/media15.mp3"/><Relationship Id="rId9" Type="http://schemas.openxmlformats.org/officeDocument/2006/relationships/image" Target="../media/image65.png"/><Relationship Id="rId1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17.mp3"/><Relationship Id="rId7" Type="http://schemas.openxmlformats.org/officeDocument/2006/relationships/image" Target="../media/image14.png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image" Target="../media/image69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7.mp3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media" Target="../media/media27.mp3"/><Relationship Id="rId7" Type="http://schemas.openxmlformats.org/officeDocument/2006/relationships/image" Target="../media/image15.png"/><Relationship Id="rId2" Type="http://schemas.openxmlformats.org/officeDocument/2006/relationships/video" Target="../media/media26.mp4"/><Relationship Id="rId1" Type="http://schemas.microsoft.com/office/2007/relationships/media" Target="../media/media26.mp4"/><Relationship Id="rId6" Type="http://schemas.openxmlformats.org/officeDocument/2006/relationships/image" Target="../media/image70.png"/><Relationship Id="rId11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8.png"/><Relationship Id="rId4" Type="http://schemas.openxmlformats.org/officeDocument/2006/relationships/audio" Target="../media/media27.mp3"/><Relationship Id="rId9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4.png"/><Relationship Id="rId2" Type="http://schemas.openxmlformats.org/officeDocument/2006/relationships/audio" Target="../media/media28.mp3"/><Relationship Id="rId1" Type="http://schemas.microsoft.com/office/2007/relationships/media" Target="../media/media28.mp3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audio" Target="../media/media29.mp3"/><Relationship Id="rId1" Type="http://schemas.microsoft.com/office/2007/relationships/media" Target="../media/media29.mp3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75.png"/><Relationship Id="rId9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audio" Target="../media/media30.mp3"/><Relationship Id="rId1" Type="http://schemas.microsoft.com/office/2007/relationships/media" Target="../media/media30.mp3"/><Relationship Id="rId6" Type="http://schemas.openxmlformats.org/officeDocument/2006/relationships/image" Target="../media/image77.png"/><Relationship Id="rId11" Type="http://schemas.openxmlformats.org/officeDocument/2006/relationships/image" Target="../media/image14.png"/><Relationship Id="rId5" Type="http://schemas.openxmlformats.org/officeDocument/2006/relationships/image" Target="../media/image76.png"/><Relationship Id="rId10" Type="http://schemas.openxmlformats.org/officeDocument/2006/relationships/image" Target="../media/image18.png"/><Relationship Id="rId4" Type="http://schemas.openxmlformats.org/officeDocument/2006/relationships/image" Target="../media/image75.png"/><Relationship Id="rId9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6.png"/><Relationship Id="rId12" Type="http://schemas.openxmlformats.org/officeDocument/2006/relationships/image" Target="../media/image18.png"/><Relationship Id="rId2" Type="http://schemas.openxmlformats.org/officeDocument/2006/relationships/audio" Target="../media/media31.mp3"/><Relationship Id="rId1" Type="http://schemas.microsoft.com/office/2007/relationships/media" Target="../media/media31.mp3"/><Relationship Id="rId6" Type="http://schemas.openxmlformats.org/officeDocument/2006/relationships/image" Target="../media/image79.jpg"/><Relationship Id="rId11" Type="http://schemas.openxmlformats.org/officeDocument/2006/relationships/image" Target="../media/image17.png"/><Relationship Id="rId5" Type="http://schemas.openxmlformats.org/officeDocument/2006/relationships/image" Target="../media/image78.png"/><Relationship Id="rId10" Type="http://schemas.openxmlformats.org/officeDocument/2006/relationships/image" Target="../media/image16.png"/><Relationship Id="rId4" Type="http://schemas.openxmlformats.org/officeDocument/2006/relationships/image" Target="../media/image75.png"/><Relationship Id="rId9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9.jpg"/><Relationship Id="rId12" Type="http://schemas.openxmlformats.org/officeDocument/2006/relationships/image" Target="../media/image17.png"/><Relationship Id="rId2" Type="http://schemas.openxmlformats.org/officeDocument/2006/relationships/audio" Target="../media/media32.mp3"/><Relationship Id="rId1" Type="http://schemas.microsoft.com/office/2007/relationships/media" Target="../media/media32.mp3"/><Relationship Id="rId6" Type="http://schemas.openxmlformats.org/officeDocument/2006/relationships/image" Target="../media/image78.png"/><Relationship Id="rId11" Type="http://schemas.openxmlformats.org/officeDocument/2006/relationships/image" Target="../media/image16.png"/><Relationship Id="rId5" Type="http://schemas.openxmlformats.org/officeDocument/2006/relationships/image" Target="../media/image81.png"/><Relationship Id="rId10" Type="http://schemas.openxmlformats.org/officeDocument/2006/relationships/image" Target="../media/image15.png"/><Relationship Id="rId4" Type="http://schemas.openxmlformats.org/officeDocument/2006/relationships/image" Target="../media/image80.jpg"/><Relationship Id="rId9" Type="http://schemas.openxmlformats.org/officeDocument/2006/relationships/image" Target="../media/image77.pn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16.png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1.png"/><Relationship Id="rId12" Type="http://schemas.openxmlformats.org/officeDocument/2006/relationships/image" Target="../media/image15.png"/><Relationship Id="rId17" Type="http://schemas.openxmlformats.org/officeDocument/2006/relationships/image" Target="../media/image14.png"/><Relationship Id="rId2" Type="http://schemas.openxmlformats.org/officeDocument/2006/relationships/audio" Target="../media/media33.mp3"/><Relationship Id="rId16" Type="http://schemas.openxmlformats.org/officeDocument/2006/relationships/image" Target="../media/image84.jpg"/><Relationship Id="rId1" Type="http://schemas.microsoft.com/office/2007/relationships/media" Target="../media/media33.mp3"/><Relationship Id="rId6" Type="http://schemas.openxmlformats.org/officeDocument/2006/relationships/image" Target="../media/image80.jpg"/><Relationship Id="rId11" Type="http://schemas.openxmlformats.org/officeDocument/2006/relationships/image" Target="../media/image77.png"/><Relationship Id="rId5" Type="http://schemas.openxmlformats.org/officeDocument/2006/relationships/image" Target="../media/image83.png"/><Relationship Id="rId15" Type="http://schemas.openxmlformats.org/officeDocument/2006/relationships/image" Target="../media/image18.png"/><Relationship Id="rId10" Type="http://schemas.openxmlformats.org/officeDocument/2006/relationships/image" Target="../media/image76.png"/><Relationship Id="rId4" Type="http://schemas.openxmlformats.org/officeDocument/2006/relationships/image" Target="../media/image82.jpg"/><Relationship Id="rId9" Type="http://schemas.openxmlformats.org/officeDocument/2006/relationships/image" Target="../media/image79.jpg"/><Relationship Id="rId14" Type="http://schemas.openxmlformats.org/officeDocument/2006/relationships/image" Target="../media/image1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4.mp3"/><Relationship Id="rId1" Type="http://schemas.microsoft.com/office/2007/relationships/media" Target="../media/media34.mp3"/><Relationship Id="rId5" Type="http://schemas.openxmlformats.org/officeDocument/2006/relationships/image" Target="../media/image14.png"/><Relationship Id="rId4" Type="http://schemas.openxmlformats.org/officeDocument/2006/relationships/image" Target="../media/image85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g"/><Relationship Id="rId13" Type="http://schemas.openxmlformats.org/officeDocument/2006/relationships/image" Target="../media/image95.png"/><Relationship Id="rId18" Type="http://schemas.openxmlformats.org/officeDocument/2006/relationships/image" Target="../media/image100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7.png"/><Relationship Id="rId7" Type="http://schemas.openxmlformats.org/officeDocument/2006/relationships/image" Target="../media/image89.jpg"/><Relationship Id="rId12" Type="http://schemas.openxmlformats.org/officeDocument/2006/relationships/image" Target="../media/image94.png"/><Relationship Id="rId17" Type="http://schemas.openxmlformats.org/officeDocument/2006/relationships/image" Target="../media/image99.png"/><Relationship Id="rId2" Type="http://schemas.openxmlformats.org/officeDocument/2006/relationships/audio" Target="../media/media35.mp3"/><Relationship Id="rId16" Type="http://schemas.openxmlformats.org/officeDocument/2006/relationships/image" Target="../media/image98.png"/><Relationship Id="rId20" Type="http://schemas.openxmlformats.org/officeDocument/2006/relationships/image" Target="../media/image16.png"/><Relationship Id="rId1" Type="http://schemas.microsoft.com/office/2007/relationships/media" Target="../media/media35.mp3"/><Relationship Id="rId6" Type="http://schemas.openxmlformats.org/officeDocument/2006/relationships/image" Target="../media/image88.jpg"/><Relationship Id="rId11" Type="http://schemas.openxmlformats.org/officeDocument/2006/relationships/image" Target="../media/image93.png"/><Relationship Id="rId5" Type="http://schemas.openxmlformats.org/officeDocument/2006/relationships/image" Target="../media/image87.jpg"/><Relationship Id="rId15" Type="http://schemas.openxmlformats.org/officeDocument/2006/relationships/image" Target="../media/image97.png"/><Relationship Id="rId23" Type="http://schemas.openxmlformats.org/officeDocument/2006/relationships/image" Target="../media/image14.png"/><Relationship Id="rId10" Type="http://schemas.openxmlformats.org/officeDocument/2006/relationships/image" Target="../media/image92.png"/><Relationship Id="rId19" Type="http://schemas.openxmlformats.org/officeDocument/2006/relationships/image" Target="../media/image15.png"/><Relationship Id="rId4" Type="http://schemas.openxmlformats.org/officeDocument/2006/relationships/image" Target="../media/image86.jpg"/><Relationship Id="rId9" Type="http://schemas.openxmlformats.org/officeDocument/2006/relationships/image" Target="../media/image91.png"/><Relationship Id="rId14" Type="http://schemas.openxmlformats.org/officeDocument/2006/relationships/image" Target="../media/image96.png"/><Relationship Id="rId22" Type="http://schemas.openxmlformats.org/officeDocument/2006/relationships/image" Target="../media/image18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g"/><Relationship Id="rId13" Type="http://schemas.openxmlformats.org/officeDocument/2006/relationships/image" Target="../media/image107.png"/><Relationship Id="rId18" Type="http://schemas.openxmlformats.org/officeDocument/2006/relationships/image" Target="../media/image18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03.jpg"/><Relationship Id="rId12" Type="http://schemas.openxmlformats.org/officeDocument/2006/relationships/image" Target="../media/image106.png"/><Relationship Id="rId17" Type="http://schemas.openxmlformats.org/officeDocument/2006/relationships/image" Target="../media/image17.png"/><Relationship Id="rId2" Type="http://schemas.openxmlformats.org/officeDocument/2006/relationships/audio" Target="../media/media36.mp3"/><Relationship Id="rId16" Type="http://schemas.openxmlformats.org/officeDocument/2006/relationships/image" Target="../media/image16.png"/><Relationship Id="rId20" Type="http://schemas.openxmlformats.org/officeDocument/2006/relationships/image" Target="../media/image4.png"/><Relationship Id="rId1" Type="http://schemas.microsoft.com/office/2007/relationships/media" Target="../media/media36.mp3"/><Relationship Id="rId6" Type="http://schemas.openxmlformats.org/officeDocument/2006/relationships/image" Target="../media/image102.jpg"/><Relationship Id="rId11" Type="http://schemas.openxmlformats.org/officeDocument/2006/relationships/image" Target="../media/image105.png"/><Relationship Id="rId5" Type="http://schemas.openxmlformats.org/officeDocument/2006/relationships/image" Target="../media/image101.jpg"/><Relationship Id="rId15" Type="http://schemas.openxmlformats.org/officeDocument/2006/relationships/image" Target="../media/image15.png"/><Relationship Id="rId10" Type="http://schemas.openxmlformats.org/officeDocument/2006/relationships/image" Target="../media/image92.png"/><Relationship Id="rId19" Type="http://schemas.openxmlformats.org/officeDocument/2006/relationships/image" Target="../media/image14.png"/><Relationship Id="rId4" Type="http://schemas.openxmlformats.org/officeDocument/2006/relationships/image" Target="../media/image90.jpg"/><Relationship Id="rId9" Type="http://schemas.openxmlformats.org/officeDocument/2006/relationships/image" Target="../media/image91.png"/><Relationship Id="rId14" Type="http://schemas.openxmlformats.org/officeDocument/2006/relationships/image" Target="../media/image108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17.png"/><Relationship Id="rId3" Type="http://schemas.openxmlformats.org/officeDocument/2006/relationships/audio" Target="NULL" TargetMode="External"/><Relationship Id="rId7" Type="http://schemas.openxmlformats.org/officeDocument/2006/relationships/image" Target="../media/image110.png"/><Relationship Id="rId12" Type="http://schemas.openxmlformats.org/officeDocument/2006/relationships/image" Target="../media/image16.png"/><Relationship Id="rId2" Type="http://schemas.openxmlformats.org/officeDocument/2006/relationships/video" Target="../media/media37.mp4"/><Relationship Id="rId1" Type="http://schemas.microsoft.com/office/2007/relationships/media" Target="../media/media37.mp4"/><Relationship Id="rId6" Type="http://schemas.openxmlformats.org/officeDocument/2006/relationships/image" Target="../media/image109.png"/><Relationship Id="rId11" Type="http://schemas.openxmlformats.org/officeDocument/2006/relationships/image" Target="../media/image15.png"/><Relationship Id="rId5" Type="http://schemas.openxmlformats.org/officeDocument/2006/relationships/slideLayout" Target="../slideLayouts/slideLayout3.xml"/><Relationship Id="rId15" Type="http://schemas.openxmlformats.org/officeDocument/2006/relationships/image" Target="../media/image14.png"/><Relationship Id="rId10" Type="http://schemas.openxmlformats.org/officeDocument/2006/relationships/image" Target="../media/image112.png"/><Relationship Id="rId4" Type="http://schemas.microsoft.com/office/2007/relationships/media" Target="../media/media38.mp3"/><Relationship Id="rId9" Type="http://schemas.openxmlformats.org/officeDocument/2006/relationships/image" Target="../media/image111.png"/><Relationship Id="rId14" Type="http://schemas.openxmlformats.org/officeDocument/2006/relationships/image" Target="../media/image18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13" Type="http://schemas.openxmlformats.org/officeDocument/2006/relationships/image" Target="../media/image18.png"/><Relationship Id="rId3" Type="http://schemas.openxmlformats.org/officeDocument/2006/relationships/audio" Target="NULL" TargetMode="External"/><Relationship Id="rId7" Type="http://schemas.openxmlformats.org/officeDocument/2006/relationships/image" Target="../media/image91.png"/><Relationship Id="rId12" Type="http://schemas.openxmlformats.org/officeDocument/2006/relationships/image" Target="../media/image17.png"/><Relationship Id="rId2" Type="http://schemas.openxmlformats.org/officeDocument/2006/relationships/video" Target="../media/media39.mp4"/><Relationship Id="rId1" Type="http://schemas.microsoft.com/office/2007/relationships/media" Target="../media/media39.mp4"/><Relationship Id="rId6" Type="http://schemas.openxmlformats.org/officeDocument/2006/relationships/image" Target="../media/image110.png"/><Relationship Id="rId11" Type="http://schemas.openxmlformats.org/officeDocument/2006/relationships/image" Target="../media/image16.png"/><Relationship Id="rId5" Type="http://schemas.openxmlformats.org/officeDocument/2006/relationships/slideLayout" Target="../slideLayouts/slideLayout3.xml"/><Relationship Id="rId10" Type="http://schemas.openxmlformats.org/officeDocument/2006/relationships/image" Target="../media/image15.png"/><Relationship Id="rId4" Type="http://schemas.microsoft.com/office/2007/relationships/media" Target="../media/media38.mp3"/><Relationship Id="rId9" Type="http://schemas.openxmlformats.org/officeDocument/2006/relationships/image" Target="../media/image113.png"/><Relationship Id="rId14" Type="http://schemas.openxmlformats.org/officeDocument/2006/relationships/image" Target="../media/image14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13" Type="http://schemas.openxmlformats.org/officeDocument/2006/relationships/image" Target="../media/image18.png"/><Relationship Id="rId3" Type="http://schemas.openxmlformats.org/officeDocument/2006/relationships/audio" Target="NULL" TargetMode="External"/><Relationship Id="rId7" Type="http://schemas.openxmlformats.org/officeDocument/2006/relationships/image" Target="../media/image91.png"/><Relationship Id="rId12" Type="http://schemas.openxmlformats.org/officeDocument/2006/relationships/image" Target="../media/image17.png"/><Relationship Id="rId2" Type="http://schemas.openxmlformats.org/officeDocument/2006/relationships/video" Target="../media/media40.mp4"/><Relationship Id="rId1" Type="http://schemas.microsoft.com/office/2007/relationships/media" Target="../media/media40.mp4"/><Relationship Id="rId6" Type="http://schemas.openxmlformats.org/officeDocument/2006/relationships/image" Target="../media/image110.png"/><Relationship Id="rId11" Type="http://schemas.openxmlformats.org/officeDocument/2006/relationships/image" Target="../media/image16.png"/><Relationship Id="rId5" Type="http://schemas.openxmlformats.org/officeDocument/2006/relationships/slideLayout" Target="../slideLayouts/slideLayout3.xml"/><Relationship Id="rId10" Type="http://schemas.openxmlformats.org/officeDocument/2006/relationships/image" Target="../media/image15.png"/><Relationship Id="rId4" Type="http://schemas.microsoft.com/office/2007/relationships/media" Target="../media/media38.mp3"/><Relationship Id="rId9" Type="http://schemas.openxmlformats.org/officeDocument/2006/relationships/image" Target="../media/image114.png"/><Relationship Id="rId14" Type="http://schemas.openxmlformats.org/officeDocument/2006/relationships/image" Target="../media/image14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13" Type="http://schemas.openxmlformats.org/officeDocument/2006/relationships/image" Target="../media/image18.png"/><Relationship Id="rId3" Type="http://schemas.openxmlformats.org/officeDocument/2006/relationships/audio" Target="NULL" TargetMode="External"/><Relationship Id="rId7" Type="http://schemas.openxmlformats.org/officeDocument/2006/relationships/image" Target="../media/image91.png"/><Relationship Id="rId12" Type="http://schemas.openxmlformats.org/officeDocument/2006/relationships/image" Target="../media/image17.png"/><Relationship Id="rId2" Type="http://schemas.openxmlformats.org/officeDocument/2006/relationships/video" Target="../media/media41.mp4"/><Relationship Id="rId1" Type="http://schemas.microsoft.com/office/2007/relationships/media" Target="../media/media41.mp4"/><Relationship Id="rId6" Type="http://schemas.openxmlformats.org/officeDocument/2006/relationships/image" Target="../media/image110.png"/><Relationship Id="rId11" Type="http://schemas.openxmlformats.org/officeDocument/2006/relationships/image" Target="../media/image16.png"/><Relationship Id="rId5" Type="http://schemas.openxmlformats.org/officeDocument/2006/relationships/slideLayout" Target="../slideLayouts/slideLayout3.xml"/><Relationship Id="rId10" Type="http://schemas.openxmlformats.org/officeDocument/2006/relationships/image" Target="../media/image15.png"/><Relationship Id="rId4" Type="http://schemas.microsoft.com/office/2007/relationships/media" Target="../media/media38.mp3"/><Relationship Id="rId9" Type="http://schemas.openxmlformats.org/officeDocument/2006/relationships/image" Target="../media/image115.png"/><Relationship Id="rId14" Type="http://schemas.openxmlformats.org/officeDocument/2006/relationships/image" Target="../media/image14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13" Type="http://schemas.openxmlformats.org/officeDocument/2006/relationships/image" Target="../media/image18.png"/><Relationship Id="rId3" Type="http://schemas.openxmlformats.org/officeDocument/2006/relationships/audio" Target="NULL" TargetMode="External"/><Relationship Id="rId7" Type="http://schemas.openxmlformats.org/officeDocument/2006/relationships/image" Target="../media/image91.png"/><Relationship Id="rId12" Type="http://schemas.openxmlformats.org/officeDocument/2006/relationships/image" Target="../media/image17.png"/><Relationship Id="rId2" Type="http://schemas.openxmlformats.org/officeDocument/2006/relationships/video" Target="../media/media42.mp4"/><Relationship Id="rId1" Type="http://schemas.microsoft.com/office/2007/relationships/media" Target="../media/media42.mp4"/><Relationship Id="rId6" Type="http://schemas.openxmlformats.org/officeDocument/2006/relationships/image" Target="../media/image110.png"/><Relationship Id="rId11" Type="http://schemas.openxmlformats.org/officeDocument/2006/relationships/image" Target="../media/image16.png"/><Relationship Id="rId5" Type="http://schemas.openxmlformats.org/officeDocument/2006/relationships/slideLayout" Target="../slideLayouts/slideLayout3.xml"/><Relationship Id="rId10" Type="http://schemas.openxmlformats.org/officeDocument/2006/relationships/image" Target="../media/image15.png"/><Relationship Id="rId4" Type="http://schemas.microsoft.com/office/2007/relationships/media" Target="../media/media38.mp3"/><Relationship Id="rId9" Type="http://schemas.openxmlformats.org/officeDocument/2006/relationships/image" Target="../media/image116.png"/><Relationship Id="rId14" Type="http://schemas.openxmlformats.org/officeDocument/2006/relationships/image" Target="../media/image14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17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20.jpg"/><Relationship Id="rId12" Type="http://schemas.openxmlformats.org/officeDocument/2006/relationships/image" Target="../media/image16.png"/><Relationship Id="rId2" Type="http://schemas.microsoft.com/office/2007/relationships/media" Target="../media/media38.mp3"/><Relationship Id="rId1" Type="http://schemas.openxmlformats.org/officeDocument/2006/relationships/audio" Target="NULL" TargetMode="External"/><Relationship Id="rId6" Type="http://schemas.openxmlformats.org/officeDocument/2006/relationships/image" Target="../media/image119.jpg"/><Relationship Id="rId11" Type="http://schemas.openxmlformats.org/officeDocument/2006/relationships/image" Target="../media/image15.png"/><Relationship Id="rId5" Type="http://schemas.openxmlformats.org/officeDocument/2006/relationships/image" Target="../media/image118.jpg"/><Relationship Id="rId15" Type="http://schemas.openxmlformats.org/officeDocument/2006/relationships/image" Target="../media/image14.png"/><Relationship Id="rId10" Type="http://schemas.openxmlformats.org/officeDocument/2006/relationships/image" Target="../media/image121.png"/><Relationship Id="rId4" Type="http://schemas.openxmlformats.org/officeDocument/2006/relationships/image" Target="../media/image117.jpg"/><Relationship Id="rId9" Type="http://schemas.openxmlformats.org/officeDocument/2006/relationships/image" Target="../media/image111.png"/><Relationship Id="rId1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23.png"/><Relationship Id="rId3" Type="http://schemas.openxmlformats.org/officeDocument/2006/relationships/image" Target="../media/image93.png"/><Relationship Id="rId7" Type="http://schemas.openxmlformats.org/officeDocument/2006/relationships/image" Target="../media/image112.png"/><Relationship Id="rId12" Type="http://schemas.openxmlformats.org/officeDocument/2006/relationships/image" Target="../media/image122.png"/><Relationship Id="rId17" Type="http://schemas.openxmlformats.org/officeDocument/2006/relationships/image" Target="../media/image4.png"/><Relationship Id="rId2" Type="http://schemas.openxmlformats.org/officeDocument/2006/relationships/image" Target="../media/image85.png"/><Relationship Id="rId16" Type="http://schemas.openxmlformats.org/officeDocument/2006/relationships/image" Target="../media/image1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5.png"/><Relationship Id="rId11" Type="http://schemas.openxmlformats.org/officeDocument/2006/relationships/image" Target="../media/image116.png"/><Relationship Id="rId5" Type="http://schemas.openxmlformats.org/officeDocument/2006/relationships/image" Target="../media/image95.png"/><Relationship Id="rId15" Type="http://schemas.openxmlformats.org/officeDocument/2006/relationships/image" Target="../media/image125.png"/><Relationship Id="rId10" Type="http://schemas.openxmlformats.org/officeDocument/2006/relationships/image" Target="../media/image115.png"/><Relationship Id="rId4" Type="http://schemas.openxmlformats.org/officeDocument/2006/relationships/image" Target="../media/image94.png"/><Relationship Id="rId9" Type="http://schemas.openxmlformats.org/officeDocument/2006/relationships/image" Target="../media/image114.png"/><Relationship Id="rId14" Type="http://schemas.openxmlformats.org/officeDocument/2006/relationships/image" Target="../media/image124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30.png"/><Relationship Id="rId2" Type="http://schemas.openxmlformats.org/officeDocument/2006/relationships/audio" Target="../media/media43.mp3"/><Relationship Id="rId1" Type="http://schemas.microsoft.com/office/2007/relationships/media" Target="../media/media43.mp3"/><Relationship Id="rId6" Type="http://schemas.openxmlformats.org/officeDocument/2006/relationships/image" Target="../media/image129.jpg"/><Relationship Id="rId5" Type="http://schemas.openxmlformats.org/officeDocument/2006/relationships/image" Target="../media/image128.png"/><Relationship Id="rId4" Type="http://schemas.openxmlformats.org/officeDocument/2006/relationships/image" Target="../media/image127.jp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34.png"/><Relationship Id="rId2" Type="http://schemas.openxmlformats.org/officeDocument/2006/relationships/audio" Target="../media/media44.mp3"/><Relationship Id="rId1" Type="http://schemas.microsoft.com/office/2007/relationships/media" Target="../media/media44.mp3"/><Relationship Id="rId6" Type="http://schemas.openxmlformats.org/officeDocument/2006/relationships/image" Target="../media/image133.png"/><Relationship Id="rId11" Type="http://schemas.openxmlformats.org/officeDocument/2006/relationships/image" Target="../media/image136.png"/><Relationship Id="rId5" Type="http://schemas.openxmlformats.org/officeDocument/2006/relationships/image" Target="../media/image132.png"/><Relationship Id="rId10" Type="http://schemas.openxmlformats.org/officeDocument/2006/relationships/image" Target="../media/image14.png"/><Relationship Id="rId4" Type="http://schemas.openxmlformats.org/officeDocument/2006/relationships/image" Target="../media/image131.png"/><Relationship Id="rId9" Type="http://schemas.openxmlformats.org/officeDocument/2006/relationships/image" Target="../media/image130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13" Type="http://schemas.openxmlformats.org/officeDocument/2006/relationships/image" Target="../media/image16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36.png"/><Relationship Id="rId12" Type="http://schemas.openxmlformats.org/officeDocument/2006/relationships/image" Target="../media/image15.png"/><Relationship Id="rId2" Type="http://schemas.openxmlformats.org/officeDocument/2006/relationships/audio" Target="../media/media45.mp3"/><Relationship Id="rId16" Type="http://schemas.openxmlformats.org/officeDocument/2006/relationships/image" Target="../media/image14.png"/><Relationship Id="rId1" Type="http://schemas.microsoft.com/office/2007/relationships/media" Target="../media/media45.mp3"/><Relationship Id="rId6" Type="http://schemas.openxmlformats.org/officeDocument/2006/relationships/image" Target="../media/image132.png"/><Relationship Id="rId11" Type="http://schemas.openxmlformats.org/officeDocument/2006/relationships/image" Target="../media/image130.png"/><Relationship Id="rId5" Type="http://schemas.openxmlformats.org/officeDocument/2006/relationships/image" Target="../media/image137.png"/><Relationship Id="rId15" Type="http://schemas.openxmlformats.org/officeDocument/2006/relationships/image" Target="../media/image18.png"/><Relationship Id="rId10" Type="http://schemas.openxmlformats.org/officeDocument/2006/relationships/image" Target="../media/image135.png"/><Relationship Id="rId4" Type="http://schemas.openxmlformats.org/officeDocument/2006/relationships/image" Target="../media/image131.png"/><Relationship Id="rId9" Type="http://schemas.openxmlformats.org/officeDocument/2006/relationships/image" Target="../media/image134.png"/><Relationship Id="rId14" Type="http://schemas.openxmlformats.org/officeDocument/2006/relationships/image" Target="../media/image17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38.png"/><Relationship Id="rId12" Type="http://schemas.openxmlformats.org/officeDocument/2006/relationships/image" Target="../media/image17.png"/><Relationship Id="rId2" Type="http://schemas.openxmlformats.org/officeDocument/2006/relationships/audio" Target="../media/media46.mp3"/><Relationship Id="rId1" Type="http://schemas.microsoft.com/office/2007/relationships/media" Target="../media/media46.mp3"/><Relationship Id="rId6" Type="http://schemas.openxmlformats.org/officeDocument/2006/relationships/image" Target="../media/image132.png"/><Relationship Id="rId11" Type="http://schemas.openxmlformats.org/officeDocument/2006/relationships/image" Target="../media/image16.png"/><Relationship Id="rId5" Type="http://schemas.openxmlformats.org/officeDocument/2006/relationships/image" Target="../media/image137.png"/><Relationship Id="rId10" Type="http://schemas.openxmlformats.org/officeDocument/2006/relationships/image" Target="../media/image15.png"/><Relationship Id="rId4" Type="http://schemas.openxmlformats.org/officeDocument/2006/relationships/image" Target="../media/image131.png"/><Relationship Id="rId9" Type="http://schemas.openxmlformats.org/officeDocument/2006/relationships/image" Target="../media/image130.png"/><Relationship Id="rId14" Type="http://schemas.openxmlformats.org/officeDocument/2006/relationships/image" Target="../media/image14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38.png"/><Relationship Id="rId12" Type="http://schemas.openxmlformats.org/officeDocument/2006/relationships/image" Target="../media/image130.png"/><Relationship Id="rId17" Type="http://schemas.openxmlformats.org/officeDocument/2006/relationships/image" Target="../media/image14.png"/><Relationship Id="rId2" Type="http://schemas.openxmlformats.org/officeDocument/2006/relationships/audio" Target="../media/media47.mp3"/><Relationship Id="rId16" Type="http://schemas.openxmlformats.org/officeDocument/2006/relationships/image" Target="../media/image18.png"/><Relationship Id="rId1" Type="http://schemas.microsoft.com/office/2007/relationships/media" Target="../media/media47.mp3"/><Relationship Id="rId6" Type="http://schemas.openxmlformats.org/officeDocument/2006/relationships/image" Target="../media/image132.png"/><Relationship Id="rId11" Type="http://schemas.openxmlformats.org/officeDocument/2006/relationships/image" Target="../media/image135.png"/><Relationship Id="rId5" Type="http://schemas.openxmlformats.org/officeDocument/2006/relationships/image" Target="../media/image137.png"/><Relationship Id="rId15" Type="http://schemas.openxmlformats.org/officeDocument/2006/relationships/image" Target="../media/image17.png"/><Relationship Id="rId10" Type="http://schemas.openxmlformats.org/officeDocument/2006/relationships/image" Target="../media/image140.png"/><Relationship Id="rId4" Type="http://schemas.openxmlformats.org/officeDocument/2006/relationships/image" Target="../media/image131.png"/><Relationship Id="rId9" Type="http://schemas.openxmlformats.org/officeDocument/2006/relationships/image" Target="../media/image139.png"/><Relationship Id="rId14" Type="http://schemas.openxmlformats.org/officeDocument/2006/relationships/image" Target="../media/image16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13" Type="http://schemas.openxmlformats.org/officeDocument/2006/relationships/image" Target="../media/image130.png"/><Relationship Id="rId18" Type="http://schemas.openxmlformats.org/officeDocument/2006/relationships/image" Target="../media/image1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38.png"/><Relationship Id="rId12" Type="http://schemas.openxmlformats.org/officeDocument/2006/relationships/image" Target="../media/image135.png"/><Relationship Id="rId17" Type="http://schemas.openxmlformats.org/officeDocument/2006/relationships/image" Target="../media/image18.png"/><Relationship Id="rId2" Type="http://schemas.openxmlformats.org/officeDocument/2006/relationships/audio" Target="../media/media48.mp3"/><Relationship Id="rId16" Type="http://schemas.openxmlformats.org/officeDocument/2006/relationships/image" Target="../media/image17.png"/><Relationship Id="rId1" Type="http://schemas.microsoft.com/office/2007/relationships/media" Target="../media/media48.mp3"/><Relationship Id="rId6" Type="http://schemas.openxmlformats.org/officeDocument/2006/relationships/image" Target="../media/image132.png"/><Relationship Id="rId11" Type="http://schemas.openxmlformats.org/officeDocument/2006/relationships/image" Target="../media/image141.png"/><Relationship Id="rId5" Type="http://schemas.openxmlformats.org/officeDocument/2006/relationships/image" Target="../media/image137.png"/><Relationship Id="rId15" Type="http://schemas.openxmlformats.org/officeDocument/2006/relationships/image" Target="../media/image16.png"/><Relationship Id="rId10" Type="http://schemas.openxmlformats.org/officeDocument/2006/relationships/image" Target="../media/image133.png"/><Relationship Id="rId4" Type="http://schemas.openxmlformats.org/officeDocument/2006/relationships/image" Target="../media/image131.png"/><Relationship Id="rId9" Type="http://schemas.openxmlformats.org/officeDocument/2006/relationships/image" Target="../media/image139.png"/><Relationship Id="rId14" Type="http://schemas.openxmlformats.org/officeDocument/2006/relationships/image" Target="../media/image15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13" Type="http://schemas.openxmlformats.org/officeDocument/2006/relationships/image" Target="../media/image142.png"/><Relationship Id="rId18" Type="http://schemas.openxmlformats.org/officeDocument/2006/relationships/image" Target="../media/image17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38.png"/><Relationship Id="rId12" Type="http://schemas.openxmlformats.org/officeDocument/2006/relationships/image" Target="../media/image134.png"/><Relationship Id="rId17" Type="http://schemas.openxmlformats.org/officeDocument/2006/relationships/image" Target="../media/image16.png"/><Relationship Id="rId2" Type="http://schemas.openxmlformats.org/officeDocument/2006/relationships/audio" Target="../media/media49.mp3"/><Relationship Id="rId16" Type="http://schemas.openxmlformats.org/officeDocument/2006/relationships/image" Target="../media/image15.png"/><Relationship Id="rId20" Type="http://schemas.openxmlformats.org/officeDocument/2006/relationships/image" Target="../media/image14.png"/><Relationship Id="rId1" Type="http://schemas.microsoft.com/office/2007/relationships/media" Target="../media/media49.mp3"/><Relationship Id="rId6" Type="http://schemas.openxmlformats.org/officeDocument/2006/relationships/image" Target="../media/image132.png"/><Relationship Id="rId11" Type="http://schemas.openxmlformats.org/officeDocument/2006/relationships/image" Target="../media/image141.png"/><Relationship Id="rId5" Type="http://schemas.openxmlformats.org/officeDocument/2006/relationships/image" Target="../media/image137.png"/><Relationship Id="rId15" Type="http://schemas.openxmlformats.org/officeDocument/2006/relationships/image" Target="../media/image130.png"/><Relationship Id="rId10" Type="http://schemas.openxmlformats.org/officeDocument/2006/relationships/image" Target="../media/image133.png"/><Relationship Id="rId19" Type="http://schemas.openxmlformats.org/officeDocument/2006/relationships/image" Target="../media/image18.png"/><Relationship Id="rId4" Type="http://schemas.openxmlformats.org/officeDocument/2006/relationships/image" Target="../media/image131.png"/><Relationship Id="rId9" Type="http://schemas.openxmlformats.org/officeDocument/2006/relationships/image" Target="../media/image139.png"/><Relationship Id="rId14" Type="http://schemas.openxmlformats.org/officeDocument/2006/relationships/image" Target="../media/image135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46.png"/><Relationship Id="rId12" Type="http://schemas.openxmlformats.org/officeDocument/2006/relationships/image" Target="../media/image4.png"/><Relationship Id="rId2" Type="http://schemas.openxmlformats.org/officeDocument/2006/relationships/audio" Target="../media/media50.mp3"/><Relationship Id="rId1" Type="http://schemas.microsoft.com/office/2007/relationships/media" Target="../media/media50.mp3"/><Relationship Id="rId6" Type="http://schemas.openxmlformats.org/officeDocument/2006/relationships/image" Target="../media/image145.png"/><Relationship Id="rId11" Type="http://schemas.openxmlformats.org/officeDocument/2006/relationships/image" Target="../media/image14.png"/><Relationship Id="rId5" Type="http://schemas.openxmlformats.org/officeDocument/2006/relationships/image" Target="../media/image144.jpg"/><Relationship Id="rId10" Type="http://schemas.openxmlformats.org/officeDocument/2006/relationships/image" Target="../media/image130.png"/><Relationship Id="rId4" Type="http://schemas.openxmlformats.org/officeDocument/2006/relationships/image" Target="../media/image143.jpg"/><Relationship Id="rId9" Type="http://schemas.openxmlformats.org/officeDocument/2006/relationships/image" Target="../media/image128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gif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150.jpg"/><Relationship Id="rId4" Type="http://schemas.openxmlformats.org/officeDocument/2006/relationships/image" Target="../media/image149.gi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54.png"/><Relationship Id="rId12" Type="http://schemas.openxmlformats.org/officeDocument/2006/relationships/image" Target="../media/image17.png"/><Relationship Id="rId2" Type="http://schemas.openxmlformats.org/officeDocument/2006/relationships/audio" Target="../media/media51.mp3"/><Relationship Id="rId1" Type="http://schemas.microsoft.com/office/2007/relationships/media" Target="../media/media51.mp3"/><Relationship Id="rId6" Type="http://schemas.openxmlformats.org/officeDocument/2006/relationships/image" Target="../media/image153.png"/><Relationship Id="rId11" Type="http://schemas.openxmlformats.org/officeDocument/2006/relationships/image" Target="../media/image16.png"/><Relationship Id="rId5" Type="http://schemas.openxmlformats.org/officeDocument/2006/relationships/image" Target="../media/image152.png"/><Relationship Id="rId15" Type="http://schemas.openxmlformats.org/officeDocument/2006/relationships/image" Target="../media/image157.png"/><Relationship Id="rId10" Type="http://schemas.openxmlformats.org/officeDocument/2006/relationships/image" Target="../media/image15.png"/><Relationship Id="rId4" Type="http://schemas.openxmlformats.org/officeDocument/2006/relationships/image" Target="../media/image151.jpg"/><Relationship Id="rId9" Type="http://schemas.openxmlformats.org/officeDocument/2006/relationships/image" Target="../media/image156.png"/><Relationship Id="rId14" Type="http://schemas.openxmlformats.org/officeDocument/2006/relationships/image" Target="../media/image14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59.png"/><Relationship Id="rId12" Type="http://schemas.openxmlformats.org/officeDocument/2006/relationships/image" Target="../media/image14.png"/><Relationship Id="rId2" Type="http://schemas.microsoft.com/office/2007/relationships/media" Target="../media/media52.mp3"/><Relationship Id="rId1" Type="http://schemas.openxmlformats.org/officeDocument/2006/relationships/audio" Target="NULL" TargetMode="External"/><Relationship Id="rId6" Type="http://schemas.openxmlformats.org/officeDocument/2006/relationships/image" Target="../media/image158.jpg"/><Relationship Id="rId11" Type="http://schemas.openxmlformats.org/officeDocument/2006/relationships/image" Target="../media/image18.png"/><Relationship Id="rId5" Type="http://schemas.openxmlformats.org/officeDocument/2006/relationships/image" Target="../media/image156.png"/><Relationship Id="rId10" Type="http://schemas.openxmlformats.org/officeDocument/2006/relationships/image" Target="../media/image17.png"/><Relationship Id="rId4" Type="http://schemas.openxmlformats.org/officeDocument/2006/relationships/image" Target="../media/image151.jpg"/><Relationship Id="rId9" Type="http://schemas.openxmlformats.org/officeDocument/2006/relationships/image" Target="../media/image16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jpg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61.png"/><Relationship Id="rId12" Type="http://schemas.openxmlformats.org/officeDocument/2006/relationships/image" Target="../media/image166.png"/><Relationship Id="rId17" Type="http://schemas.openxmlformats.org/officeDocument/2006/relationships/image" Target="../media/image14.png"/><Relationship Id="rId2" Type="http://schemas.microsoft.com/office/2007/relationships/media" Target="../media/media52.mp3"/><Relationship Id="rId16" Type="http://schemas.openxmlformats.org/officeDocument/2006/relationships/image" Target="../media/image18.png"/><Relationship Id="rId1" Type="http://schemas.openxmlformats.org/officeDocument/2006/relationships/audio" Target="NULL" TargetMode="External"/><Relationship Id="rId6" Type="http://schemas.openxmlformats.org/officeDocument/2006/relationships/image" Target="../media/image160.jpg"/><Relationship Id="rId11" Type="http://schemas.openxmlformats.org/officeDocument/2006/relationships/image" Target="../media/image165.jpg"/><Relationship Id="rId5" Type="http://schemas.openxmlformats.org/officeDocument/2006/relationships/image" Target="../media/image156.png"/><Relationship Id="rId15" Type="http://schemas.openxmlformats.org/officeDocument/2006/relationships/image" Target="../media/image17.png"/><Relationship Id="rId10" Type="http://schemas.openxmlformats.org/officeDocument/2006/relationships/image" Target="../media/image164.jpg"/><Relationship Id="rId4" Type="http://schemas.openxmlformats.org/officeDocument/2006/relationships/image" Target="../media/image151.jpg"/><Relationship Id="rId9" Type="http://schemas.openxmlformats.org/officeDocument/2006/relationships/image" Target="../media/image163.jpg"/><Relationship Id="rId14" Type="http://schemas.openxmlformats.org/officeDocument/2006/relationships/image" Target="../media/image16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pn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68.png"/><Relationship Id="rId12" Type="http://schemas.openxmlformats.org/officeDocument/2006/relationships/image" Target="../media/image18.png"/><Relationship Id="rId2" Type="http://schemas.microsoft.com/office/2007/relationships/media" Target="../media/media52.mp3"/><Relationship Id="rId1" Type="http://schemas.openxmlformats.org/officeDocument/2006/relationships/audio" Target="NULL" TargetMode="External"/><Relationship Id="rId6" Type="http://schemas.openxmlformats.org/officeDocument/2006/relationships/image" Target="../media/image167.png"/><Relationship Id="rId11" Type="http://schemas.openxmlformats.org/officeDocument/2006/relationships/image" Target="../media/image17.png"/><Relationship Id="rId5" Type="http://schemas.openxmlformats.org/officeDocument/2006/relationships/image" Target="../media/image156.png"/><Relationship Id="rId10" Type="http://schemas.openxmlformats.org/officeDocument/2006/relationships/image" Target="../media/image16.png"/><Relationship Id="rId4" Type="http://schemas.openxmlformats.org/officeDocument/2006/relationships/image" Target="../media/image151.jpg"/><Relationship Id="rId9" Type="http://schemas.openxmlformats.org/officeDocument/2006/relationships/image" Target="../media/image15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71.png"/><Relationship Id="rId12" Type="http://schemas.openxmlformats.org/officeDocument/2006/relationships/image" Target="../media/image17.png"/><Relationship Id="rId2" Type="http://schemas.openxmlformats.org/officeDocument/2006/relationships/audio" Target="../media/media53.mp3"/><Relationship Id="rId1" Type="http://schemas.microsoft.com/office/2007/relationships/media" Target="../media/media53.mp3"/><Relationship Id="rId6" Type="http://schemas.openxmlformats.org/officeDocument/2006/relationships/image" Target="../media/image170.png"/><Relationship Id="rId11" Type="http://schemas.openxmlformats.org/officeDocument/2006/relationships/image" Target="../media/image16.png"/><Relationship Id="rId5" Type="http://schemas.openxmlformats.org/officeDocument/2006/relationships/image" Target="../media/image156.png"/><Relationship Id="rId10" Type="http://schemas.openxmlformats.org/officeDocument/2006/relationships/image" Target="../media/image15.png"/><Relationship Id="rId4" Type="http://schemas.openxmlformats.org/officeDocument/2006/relationships/image" Target="../media/image151.jpg"/><Relationship Id="rId9" Type="http://schemas.openxmlformats.org/officeDocument/2006/relationships/image" Target="../media/image173.png"/><Relationship Id="rId14" Type="http://schemas.openxmlformats.org/officeDocument/2006/relationships/image" Target="../media/image14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4.png"/><Relationship Id="rId13" Type="http://schemas.openxmlformats.org/officeDocument/2006/relationships/image" Target="../media/image17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71.png"/><Relationship Id="rId12" Type="http://schemas.openxmlformats.org/officeDocument/2006/relationships/image" Target="../media/image16.png"/><Relationship Id="rId2" Type="http://schemas.openxmlformats.org/officeDocument/2006/relationships/audio" Target="../media/media54.mp3"/><Relationship Id="rId1" Type="http://schemas.microsoft.com/office/2007/relationships/media" Target="../media/media54.mp3"/><Relationship Id="rId6" Type="http://schemas.openxmlformats.org/officeDocument/2006/relationships/image" Target="../media/image170.png"/><Relationship Id="rId11" Type="http://schemas.openxmlformats.org/officeDocument/2006/relationships/image" Target="../media/image15.png"/><Relationship Id="rId5" Type="http://schemas.openxmlformats.org/officeDocument/2006/relationships/image" Target="../media/image156.png"/><Relationship Id="rId15" Type="http://schemas.openxmlformats.org/officeDocument/2006/relationships/image" Target="../media/image14.png"/><Relationship Id="rId10" Type="http://schemas.openxmlformats.org/officeDocument/2006/relationships/image" Target="../media/image176.jpg"/><Relationship Id="rId4" Type="http://schemas.openxmlformats.org/officeDocument/2006/relationships/image" Target="../media/image151.jpg"/><Relationship Id="rId9" Type="http://schemas.openxmlformats.org/officeDocument/2006/relationships/image" Target="../media/image175.jpg"/><Relationship Id="rId14" Type="http://schemas.openxmlformats.org/officeDocument/2006/relationships/image" Target="../media/image18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png"/><Relationship Id="rId13" Type="http://schemas.openxmlformats.org/officeDocument/2006/relationships/image" Target="../media/image182.png"/><Relationship Id="rId18" Type="http://schemas.openxmlformats.org/officeDocument/2006/relationships/image" Target="../media/image14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71.png"/><Relationship Id="rId12" Type="http://schemas.openxmlformats.org/officeDocument/2006/relationships/image" Target="../media/image181.png"/><Relationship Id="rId17" Type="http://schemas.openxmlformats.org/officeDocument/2006/relationships/image" Target="../media/image18.png"/><Relationship Id="rId2" Type="http://schemas.openxmlformats.org/officeDocument/2006/relationships/audio" Target="../media/media55.mp3"/><Relationship Id="rId16" Type="http://schemas.openxmlformats.org/officeDocument/2006/relationships/image" Target="../media/image17.png"/><Relationship Id="rId1" Type="http://schemas.microsoft.com/office/2007/relationships/media" Target="../media/media55.mp3"/><Relationship Id="rId6" Type="http://schemas.openxmlformats.org/officeDocument/2006/relationships/image" Target="../media/image170.png"/><Relationship Id="rId11" Type="http://schemas.openxmlformats.org/officeDocument/2006/relationships/image" Target="../media/image180.jpg"/><Relationship Id="rId5" Type="http://schemas.openxmlformats.org/officeDocument/2006/relationships/image" Target="../media/image156.png"/><Relationship Id="rId15" Type="http://schemas.openxmlformats.org/officeDocument/2006/relationships/image" Target="../media/image16.png"/><Relationship Id="rId10" Type="http://schemas.openxmlformats.org/officeDocument/2006/relationships/image" Target="../media/image179.png"/><Relationship Id="rId4" Type="http://schemas.openxmlformats.org/officeDocument/2006/relationships/image" Target="../media/image151.jpg"/><Relationship Id="rId9" Type="http://schemas.openxmlformats.org/officeDocument/2006/relationships/image" Target="../media/image178.jpg"/><Relationship Id="rId14" Type="http://schemas.openxmlformats.org/officeDocument/2006/relationships/image" Target="../media/image15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png"/><Relationship Id="rId13" Type="http://schemas.openxmlformats.org/officeDocument/2006/relationships/image" Target="../media/image188.png"/><Relationship Id="rId18" Type="http://schemas.openxmlformats.org/officeDocument/2006/relationships/image" Target="../media/image15.png"/><Relationship Id="rId3" Type="http://schemas.openxmlformats.org/officeDocument/2006/relationships/slideLayout" Target="../slideLayouts/slideLayout4.xml"/><Relationship Id="rId21" Type="http://schemas.openxmlformats.org/officeDocument/2006/relationships/image" Target="../media/image18.png"/><Relationship Id="rId7" Type="http://schemas.openxmlformats.org/officeDocument/2006/relationships/image" Target="../media/image183.jpg"/><Relationship Id="rId12" Type="http://schemas.openxmlformats.org/officeDocument/2006/relationships/image" Target="../media/image170.png"/><Relationship Id="rId17" Type="http://schemas.openxmlformats.org/officeDocument/2006/relationships/image" Target="../media/image177.png"/><Relationship Id="rId2" Type="http://schemas.microsoft.com/office/2007/relationships/media" Target="../media/media56.mp3"/><Relationship Id="rId16" Type="http://schemas.openxmlformats.org/officeDocument/2006/relationships/image" Target="../media/image190.jpg"/><Relationship Id="rId20" Type="http://schemas.openxmlformats.org/officeDocument/2006/relationships/image" Target="../media/image17.png"/><Relationship Id="rId1" Type="http://schemas.openxmlformats.org/officeDocument/2006/relationships/audio" Target="NULL" TargetMode="External"/><Relationship Id="rId6" Type="http://schemas.openxmlformats.org/officeDocument/2006/relationships/image" Target="../media/image180.jpg"/><Relationship Id="rId11" Type="http://schemas.openxmlformats.org/officeDocument/2006/relationships/image" Target="../media/image187.jpg"/><Relationship Id="rId5" Type="http://schemas.openxmlformats.org/officeDocument/2006/relationships/image" Target="../media/image156.png"/><Relationship Id="rId15" Type="http://schemas.openxmlformats.org/officeDocument/2006/relationships/image" Target="../media/image189.jpg"/><Relationship Id="rId10" Type="http://schemas.openxmlformats.org/officeDocument/2006/relationships/image" Target="../media/image186.jpg"/><Relationship Id="rId19" Type="http://schemas.openxmlformats.org/officeDocument/2006/relationships/image" Target="../media/image16.png"/><Relationship Id="rId4" Type="http://schemas.openxmlformats.org/officeDocument/2006/relationships/image" Target="../media/image151.jpg"/><Relationship Id="rId9" Type="http://schemas.openxmlformats.org/officeDocument/2006/relationships/image" Target="../media/image185.jpg"/><Relationship Id="rId14" Type="http://schemas.openxmlformats.org/officeDocument/2006/relationships/image" Target="../media/image171.png"/><Relationship Id="rId22" Type="http://schemas.openxmlformats.org/officeDocument/2006/relationships/image" Target="../media/image14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png"/><Relationship Id="rId13" Type="http://schemas.openxmlformats.org/officeDocument/2006/relationships/image" Target="../media/image16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8.png"/><Relationship Id="rId12" Type="http://schemas.openxmlformats.org/officeDocument/2006/relationships/image" Target="../media/image15.png"/><Relationship Id="rId2" Type="http://schemas.microsoft.com/office/2007/relationships/media" Target="../media/media56.mp3"/><Relationship Id="rId16" Type="http://schemas.openxmlformats.org/officeDocument/2006/relationships/image" Target="../media/image14.png"/><Relationship Id="rId1" Type="http://schemas.openxmlformats.org/officeDocument/2006/relationships/audio" Target="NULL" TargetMode="External"/><Relationship Id="rId6" Type="http://schemas.openxmlformats.org/officeDocument/2006/relationships/image" Target="../media/image185.jpg"/><Relationship Id="rId11" Type="http://schemas.openxmlformats.org/officeDocument/2006/relationships/image" Target="../media/image193.png"/><Relationship Id="rId5" Type="http://schemas.openxmlformats.org/officeDocument/2006/relationships/image" Target="../media/image156.png"/><Relationship Id="rId15" Type="http://schemas.openxmlformats.org/officeDocument/2006/relationships/image" Target="../media/image18.png"/><Relationship Id="rId10" Type="http://schemas.openxmlformats.org/officeDocument/2006/relationships/image" Target="../media/image192.png"/><Relationship Id="rId4" Type="http://schemas.openxmlformats.org/officeDocument/2006/relationships/image" Target="../media/image151.jpg"/><Relationship Id="rId9" Type="http://schemas.openxmlformats.org/officeDocument/2006/relationships/image" Target="../media/image191.png"/><Relationship Id="rId1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12" Type="http://schemas.openxmlformats.org/officeDocument/2006/relationships/image" Target="../media/image14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7.png"/><Relationship Id="rId11" Type="http://schemas.openxmlformats.org/officeDocument/2006/relationships/image" Target="../media/image22.jp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jpg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94.png"/><Relationship Id="rId12" Type="http://schemas.openxmlformats.org/officeDocument/2006/relationships/image" Target="../media/image192.png"/><Relationship Id="rId17" Type="http://schemas.openxmlformats.org/officeDocument/2006/relationships/image" Target="../media/image14.png"/><Relationship Id="rId2" Type="http://schemas.microsoft.com/office/2007/relationships/media" Target="../media/media56.mp3"/><Relationship Id="rId16" Type="http://schemas.openxmlformats.org/officeDocument/2006/relationships/image" Target="../media/image18.png"/><Relationship Id="rId1" Type="http://schemas.openxmlformats.org/officeDocument/2006/relationships/audio" Target="NULL" TargetMode="External"/><Relationship Id="rId6" Type="http://schemas.openxmlformats.org/officeDocument/2006/relationships/image" Target="../media/image168.png"/><Relationship Id="rId11" Type="http://schemas.openxmlformats.org/officeDocument/2006/relationships/image" Target="../media/image191.png"/><Relationship Id="rId5" Type="http://schemas.openxmlformats.org/officeDocument/2006/relationships/image" Target="../media/image156.png"/><Relationship Id="rId15" Type="http://schemas.openxmlformats.org/officeDocument/2006/relationships/image" Target="../media/image17.png"/><Relationship Id="rId10" Type="http://schemas.openxmlformats.org/officeDocument/2006/relationships/image" Target="../media/image177.png"/><Relationship Id="rId4" Type="http://schemas.openxmlformats.org/officeDocument/2006/relationships/image" Target="../media/image151.jpg"/><Relationship Id="rId9" Type="http://schemas.openxmlformats.org/officeDocument/2006/relationships/image" Target="../media/image188.png"/><Relationship Id="rId14" Type="http://schemas.openxmlformats.org/officeDocument/2006/relationships/image" Target="../media/image16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7.png"/><Relationship Id="rId13" Type="http://schemas.openxmlformats.org/officeDocument/2006/relationships/image" Target="../media/image16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96.jpg"/><Relationship Id="rId12" Type="http://schemas.openxmlformats.org/officeDocument/2006/relationships/image" Target="../media/image15.png"/><Relationship Id="rId2" Type="http://schemas.microsoft.com/office/2007/relationships/media" Target="../media/media57.mp3"/><Relationship Id="rId16" Type="http://schemas.openxmlformats.org/officeDocument/2006/relationships/image" Target="../media/image14.png"/><Relationship Id="rId1" Type="http://schemas.openxmlformats.org/officeDocument/2006/relationships/audio" Target="NULL" TargetMode="External"/><Relationship Id="rId6" Type="http://schemas.openxmlformats.org/officeDocument/2006/relationships/image" Target="../media/image156.png"/><Relationship Id="rId11" Type="http://schemas.openxmlformats.org/officeDocument/2006/relationships/image" Target="../media/image200.jpg"/><Relationship Id="rId5" Type="http://schemas.openxmlformats.org/officeDocument/2006/relationships/image" Target="../media/image195.png"/><Relationship Id="rId15" Type="http://schemas.openxmlformats.org/officeDocument/2006/relationships/image" Target="../media/image18.png"/><Relationship Id="rId10" Type="http://schemas.openxmlformats.org/officeDocument/2006/relationships/image" Target="../media/image199.png"/><Relationship Id="rId4" Type="http://schemas.openxmlformats.org/officeDocument/2006/relationships/image" Target="../media/image151.jpg"/><Relationship Id="rId9" Type="http://schemas.openxmlformats.org/officeDocument/2006/relationships/image" Target="../media/image198.png"/><Relationship Id="rId14" Type="http://schemas.openxmlformats.org/officeDocument/2006/relationships/image" Target="../media/image17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7.png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56.png"/><Relationship Id="rId12" Type="http://schemas.openxmlformats.org/officeDocument/2006/relationships/image" Target="../media/image17.png"/><Relationship Id="rId2" Type="http://schemas.microsoft.com/office/2007/relationships/media" Target="../media/media57.mp3"/><Relationship Id="rId1" Type="http://schemas.openxmlformats.org/officeDocument/2006/relationships/audio" Target="NULL" TargetMode="External"/><Relationship Id="rId6" Type="http://schemas.openxmlformats.org/officeDocument/2006/relationships/image" Target="../media/image195.png"/><Relationship Id="rId11" Type="http://schemas.openxmlformats.org/officeDocument/2006/relationships/image" Target="../media/image16.png"/><Relationship Id="rId5" Type="http://schemas.openxmlformats.org/officeDocument/2006/relationships/image" Target="../media/image201.jpg"/><Relationship Id="rId10" Type="http://schemas.openxmlformats.org/officeDocument/2006/relationships/image" Target="../media/image15.png"/><Relationship Id="rId4" Type="http://schemas.openxmlformats.org/officeDocument/2006/relationships/image" Target="../media/image151.jpg"/><Relationship Id="rId9" Type="http://schemas.openxmlformats.org/officeDocument/2006/relationships/image" Target="../media/image202.png"/><Relationship Id="rId14" Type="http://schemas.openxmlformats.org/officeDocument/2006/relationships/image" Target="../media/image14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50.jpg"/><Relationship Id="rId2" Type="http://schemas.openxmlformats.org/officeDocument/2006/relationships/audio" Target="../media/media58.mp3"/><Relationship Id="rId1" Type="http://schemas.microsoft.com/office/2007/relationships/media" Target="../media/media58.mp3"/><Relationship Id="rId6" Type="http://schemas.openxmlformats.org/officeDocument/2006/relationships/image" Target="../media/image149.gif"/><Relationship Id="rId11" Type="http://schemas.openxmlformats.org/officeDocument/2006/relationships/image" Target="../media/image203.png"/><Relationship Id="rId5" Type="http://schemas.openxmlformats.org/officeDocument/2006/relationships/image" Target="../media/image148.gif"/><Relationship Id="rId10" Type="http://schemas.openxmlformats.org/officeDocument/2006/relationships/slide" Target="slide79.xml"/><Relationship Id="rId4" Type="http://schemas.openxmlformats.org/officeDocument/2006/relationships/image" Target="../media/image147.png"/><Relationship Id="rId9" Type="http://schemas.openxmlformats.org/officeDocument/2006/relationships/image" Target="../media/image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4.jp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5.jp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6.jp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7.jp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gif"/><Relationship Id="rId7" Type="http://schemas.openxmlformats.org/officeDocument/2006/relationships/image" Target="../media/image203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4.xml"/><Relationship Id="rId6" Type="http://schemas.openxmlformats.org/officeDocument/2006/relationships/slide" Target="slide79.xml"/><Relationship Id="rId5" Type="http://schemas.openxmlformats.org/officeDocument/2006/relationships/image" Target="../media/image150.jpg"/><Relationship Id="rId4" Type="http://schemas.openxmlformats.org/officeDocument/2006/relationships/image" Target="../media/image149.gi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9.mp3"/><Relationship Id="rId1" Type="http://schemas.microsoft.com/office/2007/relationships/media" Target="../media/media59.mp3"/><Relationship Id="rId5" Type="http://schemas.openxmlformats.org/officeDocument/2006/relationships/image" Target="../media/image14.png"/><Relationship Id="rId4" Type="http://schemas.openxmlformats.org/officeDocument/2006/relationships/image" Target="../media/image20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media" Target="../media/media5.mp3"/><Relationship Id="rId7" Type="http://schemas.openxmlformats.org/officeDocument/2006/relationships/image" Target="../media/image15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23.png"/><Relationship Id="rId11" Type="http://schemas.openxmlformats.org/officeDocument/2006/relationships/image" Target="../media/image14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8.png"/><Relationship Id="rId4" Type="http://schemas.openxmlformats.org/officeDocument/2006/relationships/audio" Target="../media/media5.mp3"/><Relationship Id="rId9" Type="http://schemas.openxmlformats.org/officeDocument/2006/relationships/image" Target="../media/image17.pn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12.png"/><Relationship Id="rId2" Type="http://schemas.openxmlformats.org/officeDocument/2006/relationships/audio" Target="../media/media60.mp3"/><Relationship Id="rId1" Type="http://schemas.microsoft.com/office/2007/relationships/media" Target="../media/media60.mp3"/><Relationship Id="rId6" Type="http://schemas.openxmlformats.org/officeDocument/2006/relationships/image" Target="../media/image211.png"/><Relationship Id="rId5" Type="http://schemas.openxmlformats.org/officeDocument/2006/relationships/image" Target="../media/image210.png"/><Relationship Id="rId10" Type="http://schemas.openxmlformats.org/officeDocument/2006/relationships/image" Target="../media/image14.png"/><Relationship Id="rId4" Type="http://schemas.openxmlformats.org/officeDocument/2006/relationships/image" Target="../media/image209.png"/><Relationship Id="rId9" Type="http://schemas.openxmlformats.org/officeDocument/2006/relationships/image" Target="../media/image214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2" Type="http://schemas.openxmlformats.org/officeDocument/2006/relationships/audio" Target="../media/media61.mp3"/><Relationship Id="rId1" Type="http://schemas.microsoft.com/office/2007/relationships/media" Target="../media/media61.mp3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15.jpg"/><Relationship Id="rId9" Type="http://schemas.openxmlformats.org/officeDocument/2006/relationships/image" Target="../media/image14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2" Type="http://schemas.openxmlformats.org/officeDocument/2006/relationships/audio" Target="../media/media62.mp3"/><Relationship Id="rId1" Type="http://schemas.microsoft.com/office/2007/relationships/media" Target="../media/media62.mp3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16.jpg"/><Relationship Id="rId9" Type="http://schemas.openxmlformats.org/officeDocument/2006/relationships/image" Target="../media/image14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media" Target="../media/media63.mp3"/><Relationship Id="rId7" Type="http://schemas.openxmlformats.org/officeDocument/2006/relationships/image" Target="../media/image15.png"/><Relationship Id="rId2" Type="http://schemas.microsoft.com/office/2007/relationships/media" Target="../media/media20.mp4"/><Relationship Id="rId1" Type="http://schemas.openxmlformats.org/officeDocument/2006/relationships/video" Target="NULL" TargetMode="External"/><Relationship Id="rId6" Type="http://schemas.openxmlformats.org/officeDocument/2006/relationships/image" Target="../media/image217.png"/><Relationship Id="rId11" Type="http://schemas.openxmlformats.org/officeDocument/2006/relationships/image" Target="../media/image14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8.png"/><Relationship Id="rId4" Type="http://schemas.openxmlformats.org/officeDocument/2006/relationships/audio" Target="../media/media63.mp3"/><Relationship Id="rId9" Type="http://schemas.openxmlformats.org/officeDocument/2006/relationships/image" Target="../media/image17.pn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2" Type="http://schemas.openxmlformats.org/officeDocument/2006/relationships/audio" Target="../media/media64.mp3"/><Relationship Id="rId1" Type="http://schemas.microsoft.com/office/2007/relationships/media" Target="../media/media64.mp3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51.png"/><Relationship Id="rId9" Type="http://schemas.openxmlformats.org/officeDocument/2006/relationships/image" Target="../media/image14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../media/media65.mp3"/><Relationship Id="rId1" Type="http://schemas.microsoft.com/office/2007/relationships/media" Target="../media/media65.mp3"/><Relationship Id="rId6" Type="http://schemas.openxmlformats.org/officeDocument/2006/relationships/image" Target="../media/image15.png"/><Relationship Id="rId5" Type="http://schemas.openxmlformats.org/officeDocument/2006/relationships/image" Target="../media/image219.png"/><Relationship Id="rId10" Type="http://schemas.openxmlformats.org/officeDocument/2006/relationships/image" Target="../media/image14.png"/><Relationship Id="rId4" Type="http://schemas.openxmlformats.org/officeDocument/2006/relationships/image" Target="../media/image218.jpg"/><Relationship Id="rId9" Type="http://schemas.openxmlformats.org/officeDocument/2006/relationships/image" Target="../media/image18.pn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12" Type="http://schemas.openxmlformats.org/officeDocument/2006/relationships/image" Target="../media/image14.png"/><Relationship Id="rId2" Type="http://schemas.openxmlformats.org/officeDocument/2006/relationships/audio" Target="../media/media66.mp3"/><Relationship Id="rId1" Type="http://schemas.microsoft.com/office/2007/relationships/media" Target="../media/media66.mp3"/><Relationship Id="rId6" Type="http://schemas.openxmlformats.org/officeDocument/2006/relationships/image" Target="../media/image16.png"/><Relationship Id="rId11" Type="http://schemas.openxmlformats.org/officeDocument/2006/relationships/image" Target="../media/image214.png"/><Relationship Id="rId5" Type="http://schemas.openxmlformats.org/officeDocument/2006/relationships/image" Target="../media/image15.png"/><Relationship Id="rId10" Type="http://schemas.openxmlformats.org/officeDocument/2006/relationships/image" Target="../media/image221.png"/><Relationship Id="rId4" Type="http://schemas.openxmlformats.org/officeDocument/2006/relationships/image" Target="../media/image220.jpg"/><Relationship Id="rId9" Type="http://schemas.openxmlformats.org/officeDocument/2006/relationships/image" Target="../media/image213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33.png"/><Relationship Id="rId18" Type="http://schemas.openxmlformats.org/officeDocument/2006/relationships/image" Target="../media/image226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229.png"/><Relationship Id="rId7" Type="http://schemas.openxmlformats.org/officeDocument/2006/relationships/image" Target="../media/image212.png"/><Relationship Id="rId12" Type="http://schemas.openxmlformats.org/officeDocument/2006/relationships/image" Target="../media/image132.png"/><Relationship Id="rId17" Type="http://schemas.openxmlformats.org/officeDocument/2006/relationships/image" Target="../media/image225.png"/><Relationship Id="rId2" Type="http://schemas.openxmlformats.org/officeDocument/2006/relationships/audio" Target="../media/media67.mp3"/><Relationship Id="rId16" Type="http://schemas.openxmlformats.org/officeDocument/2006/relationships/image" Target="../media/image224.png"/><Relationship Id="rId20" Type="http://schemas.openxmlformats.org/officeDocument/2006/relationships/image" Target="../media/image228.png"/><Relationship Id="rId1" Type="http://schemas.microsoft.com/office/2007/relationships/media" Target="../media/media67.mp3"/><Relationship Id="rId6" Type="http://schemas.openxmlformats.org/officeDocument/2006/relationships/image" Target="../media/image211.png"/><Relationship Id="rId11" Type="http://schemas.openxmlformats.org/officeDocument/2006/relationships/image" Target="../media/image18.png"/><Relationship Id="rId5" Type="http://schemas.openxmlformats.org/officeDocument/2006/relationships/image" Target="../media/image223.png"/><Relationship Id="rId15" Type="http://schemas.openxmlformats.org/officeDocument/2006/relationships/image" Target="../media/image140.png"/><Relationship Id="rId23" Type="http://schemas.openxmlformats.org/officeDocument/2006/relationships/image" Target="../media/image14.png"/><Relationship Id="rId10" Type="http://schemas.openxmlformats.org/officeDocument/2006/relationships/image" Target="../media/image17.png"/><Relationship Id="rId19" Type="http://schemas.openxmlformats.org/officeDocument/2006/relationships/image" Target="../media/image227.png"/><Relationship Id="rId4" Type="http://schemas.openxmlformats.org/officeDocument/2006/relationships/image" Target="../media/image222.jpg"/><Relationship Id="rId9" Type="http://schemas.openxmlformats.org/officeDocument/2006/relationships/image" Target="../media/image16.png"/><Relationship Id="rId14" Type="http://schemas.openxmlformats.org/officeDocument/2006/relationships/image" Target="../media/image134.png"/><Relationship Id="rId22" Type="http://schemas.openxmlformats.org/officeDocument/2006/relationships/image" Target="../media/image230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3.jpg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32.jpg"/><Relationship Id="rId12" Type="http://schemas.openxmlformats.org/officeDocument/2006/relationships/image" Target="../media/image17.png"/><Relationship Id="rId2" Type="http://schemas.openxmlformats.org/officeDocument/2006/relationships/audio" Target="../media/media68.mp3"/><Relationship Id="rId1" Type="http://schemas.microsoft.com/office/2007/relationships/media" Target="../media/media68.mp3"/><Relationship Id="rId6" Type="http://schemas.openxmlformats.org/officeDocument/2006/relationships/image" Target="../media/image231.jpg"/><Relationship Id="rId11" Type="http://schemas.openxmlformats.org/officeDocument/2006/relationships/image" Target="../media/image16.png"/><Relationship Id="rId5" Type="http://schemas.openxmlformats.org/officeDocument/2006/relationships/image" Target="../media/image210.png"/><Relationship Id="rId10" Type="http://schemas.openxmlformats.org/officeDocument/2006/relationships/image" Target="../media/image15.png"/><Relationship Id="rId4" Type="http://schemas.openxmlformats.org/officeDocument/2006/relationships/image" Target="../media/image209.png"/><Relationship Id="rId9" Type="http://schemas.openxmlformats.org/officeDocument/2006/relationships/image" Target="../media/image234.jpg"/><Relationship Id="rId14" Type="http://schemas.openxmlformats.org/officeDocument/2006/relationships/image" Target="../media/image14.pn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37.jpg"/><Relationship Id="rId12" Type="http://schemas.openxmlformats.org/officeDocument/2006/relationships/image" Target="../media/image14.png"/><Relationship Id="rId2" Type="http://schemas.openxmlformats.org/officeDocument/2006/relationships/audio" Target="../media/media69.mp3"/><Relationship Id="rId1" Type="http://schemas.microsoft.com/office/2007/relationships/media" Target="../media/media69.mp3"/><Relationship Id="rId6" Type="http://schemas.openxmlformats.org/officeDocument/2006/relationships/image" Target="../media/image236.jpg"/><Relationship Id="rId11" Type="http://schemas.openxmlformats.org/officeDocument/2006/relationships/image" Target="../media/image18.png"/><Relationship Id="rId5" Type="http://schemas.openxmlformats.org/officeDocument/2006/relationships/image" Target="../media/image235.png"/><Relationship Id="rId10" Type="http://schemas.openxmlformats.org/officeDocument/2006/relationships/image" Target="../media/image17.png"/><Relationship Id="rId4" Type="http://schemas.openxmlformats.org/officeDocument/2006/relationships/image" Target="../media/image209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13" Type="http://schemas.openxmlformats.org/officeDocument/2006/relationships/image" Target="../media/image3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7.png"/><Relationship Id="rId12" Type="http://schemas.openxmlformats.org/officeDocument/2006/relationships/image" Target="../media/image32.jp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6.jp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14.png"/><Relationship Id="rId10" Type="http://schemas.openxmlformats.org/officeDocument/2006/relationships/image" Target="../media/image30.jpg"/><Relationship Id="rId4" Type="http://schemas.openxmlformats.org/officeDocument/2006/relationships/image" Target="../media/image24.jp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8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70.mp3"/><Relationship Id="rId1" Type="http://schemas.openxmlformats.org/officeDocument/2006/relationships/audio" Target="NULL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238.png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chart" Target="../charts/chart5.xml"/><Relationship Id="rId12" Type="http://schemas.openxmlformats.org/officeDocument/2006/relationships/image" Target="../media/image14.png"/><Relationship Id="rId2" Type="http://schemas.openxmlformats.org/officeDocument/2006/relationships/audio" Target="../media/media71.mp3"/><Relationship Id="rId1" Type="http://schemas.microsoft.com/office/2007/relationships/media" Target="../media/media71.mp3"/><Relationship Id="rId6" Type="http://schemas.openxmlformats.org/officeDocument/2006/relationships/chart" Target="../charts/chart4.xml"/><Relationship Id="rId11" Type="http://schemas.openxmlformats.org/officeDocument/2006/relationships/image" Target="../media/image18.png"/><Relationship Id="rId5" Type="http://schemas.openxmlformats.org/officeDocument/2006/relationships/chart" Target="../charts/chart3.xml"/><Relationship Id="rId10" Type="http://schemas.openxmlformats.org/officeDocument/2006/relationships/image" Target="../media/image17.png"/><Relationship Id="rId4" Type="http://schemas.openxmlformats.org/officeDocument/2006/relationships/image" Target="../media/image55.png"/><Relationship Id="rId9" Type="http://schemas.openxmlformats.org/officeDocument/2006/relationships/image" Target="../media/image16.pn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2" Type="http://schemas.openxmlformats.org/officeDocument/2006/relationships/audio" Target="../media/media72.mp3"/><Relationship Id="rId1" Type="http://schemas.microsoft.com/office/2007/relationships/media" Target="../media/media72.mp3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39.png"/><Relationship Id="rId9" Type="http://schemas.openxmlformats.org/officeDocument/2006/relationships/image" Target="../media/image14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8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0.png"/><Relationship Id="rId3" Type="http://schemas.microsoft.com/office/2007/relationships/media" Target="../media/media74.mp3"/><Relationship Id="rId7" Type="http://schemas.openxmlformats.org/officeDocument/2006/relationships/slideLayout" Target="../slideLayouts/slideLayout1.xml"/><Relationship Id="rId2" Type="http://schemas.microsoft.com/office/2007/relationships/media" Target="../media/media73.mp4"/><Relationship Id="rId1" Type="http://schemas.openxmlformats.org/officeDocument/2006/relationships/video" Target="NULL" TargetMode="External"/><Relationship Id="rId6" Type="http://schemas.openxmlformats.org/officeDocument/2006/relationships/audio" Target="../media/media75.mp3"/><Relationship Id="rId5" Type="http://schemas.microsoft.com/office/2007/relationships/media" Target="../media/media75.mp3"/><Relationship Id="rId4" Type="http://schemas.openxmlformats.org/officeDocument/2006/relationships/audio" Target="../media/media74.mp3"/><Relationship Id="rId9" Type="http://schemas.openxmlformats.org/officeDocument/2006/relationships/image" Target="../media/image14.pn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5.pn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44.png"/><Relationship Id="rId12" Type="http://schemas.openxmlformats.org/officeDocument/2006/relationships/image" Target="../media/image18.png"/><Relationship Id="rId2" Type="http://schemas.openxmlformats.org/officeDocument/2006/relationships/audio" Target="../media/media76.mp3"/><Relationship Id="rId1" Type="http://schemas.microsoft.com/office/2007/relationships/media" Target="../media/media76.mp3"/><Relationship Id="rId6" Type="http://schemas.openxmlformats.org/officeDocument/2006/relationships/image" Target="../media/image243.png"/><Relationship Id="rId11" Type="http://schemas.openxmlformats.org/officeDocument/2006/relationships/image" Target="../media/image17.png"/><Relationship Id="rId5" Type="http://schemas.openxmlformats.org/officeDocument/2006/relationships/image" Target="../media/image242.png"/><Relationship Id="rId10" Type="http://schemas.openxmlformats.org/officeDocument/2006/relationships/image" Target="../media/image16.png"/><Relationship Id="rId4" Type="http://schemas.openxmlformats.org/officeDocument/2006/relationships/image" Target="../media/image241.jpeg"/><Relationship Id="rId9" Type="http://schemas.openxmlformats.org/officeDocument/2006/relationships/image" Target="../media/image15.png"/><Relationship Id="rId14" Type="http://schemas.openxmlformats.org/officeDocument/2006/relationships/image" Target="../media/image4.png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13" Type="http://schemas.openxmlformats.org/officeDocument/2006/relationships/image" Target="../media/image253.png"/><Relationship Id="rId18" Type="http://schemas.openxmlformats.org/officeDocument/2006/relationships/image" Target="../media/image256.png"/><Relationship Id="rId26" Type="http://schemas.openxmlformats.org/officeDocument/2006/relationships/image" Target="../media/image262.png"/><Relationship Id="rId3" Type="http://schemas.openxmlformats.org/officeDocument/2006/relationships/image" Target="../media/image246.png"/><Relationship Id="rId21" Type="http://schemas.openxmlformats.org/officeDocument/2006/relationships/image" Target="../media/image258.png"/><Relationship Id="rId7" Type="http://schemas.openxmlformats.org/officeDocument/2006/relationships/image" Target="../media/image249.png"/><Relationship Id="rId12" Type="http://schemas.openxmlformats.org/officeDocument/2006/relationships/image" Target="../media/image252.png"/><Relationship Id="rId17" Type="http://schemas.openxmlformats.org/officeDocument/2006/relationships/slide" Target="slide51.xml"/><Relationship Id="rId25" Type="http://schemas.openxmlformats.org/officeDocument/2006/relationships/image" Target="../media/image261.png"/><Relationship Id="rId2" Type="http://schemas.openxmlformats.org/officeDocument/2006/relationships/slide" Target="slide5.xml"/><Relationship Id="rId16" Type="http://schemas.openxmlformats.org/officeDocument/2006/relationships/image" Target="../media/image255.png"/><Relationship Id="rId20" Type="http://schemas.openxmlformats.org/officeDocument/2006/relationships/slide" Target="slide6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8.png"/><Relationship Id="rId11" Type="http://schemas.openxmlformats.org/officeDocument/2006/relationships/slide" Target="slide41.xml"/><Relationship Id="rId24" Type="http://schemas.openxmlformats.org/officeDocument/2006/relationships/image" Target="../media/image260.png"/><Relationship Id="rId5" Type="http://schemas.openxmlformats.org/officeDocument/2006/relationships/slide" Target="slide14.xml"/><Relationship Id="rId15" Type="http://schemas.openxmlformats.org/officeDocument/2006/relationships/image" Target="../media/image254.png"/><Relationship Id="rId23" Type="http://schemas.openxmlformats.org/officeDocument/2006/relationships/slide" Target="slide79.xml"/><Relationship Id="rId28" Type="http://schemas.openxmlformats.org/officeDocument/2006/relationships/slide" Target="slide3.xml"/><Relationship Id="rId10" Type="http://schemas.openxmlformats.org/officeDocument/2006/relationships/image" Target="../media/image251.png"/><Relationship Id="rId19" Type="http://schemas.openxmlformats.org/officeDocument/2006/relationships/image" Target="../media/image257.png"/><Relationship Id="rId4" Type="http://schemas.openxmlformats.org/officeDocument/2006/relationships/image" Target="../media/image247.png"/><Relationship Id="rId9" Type="http://schemas.openxmlformats.org/officeDocument/2006/relationships/image" Target="../media/image250.png"/><Relationship Id="rId14" Type="http://schemas.openxmlformats.org/officeDocument/2006/relationships/slide" Target="slide44.xml"/><Relationship Id="rId22" Type="http://schemas.openxmlformats.org/officeDocument/2006/relationships/image" Target="../media/image259.png"/><Relationship Id="rId27" Type="http://schemas.openxmlformats.org/officeDocument/2006/relationships/image" Target="../media/image26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8BA0276E-8634-4CE7-BAD5-C4EA07B84B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035" y="2058305"/>
            <a:ext cx="6881930" cy="1838324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9C6977F2-0E49-41A6-90AD-DC0023EAD4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5" name="図 4" descr="テキスト&#10;&#10;自動的に生成された説明">
            <a:hlinkClick r:id="rId3" action="ppaction://hlinksldjump"/>
            <a:extLst>
              <a:ext uri="{FF2B5EF4-FFF2-40B4-BE49-F238E27FC236}">
                <a16:creationId xmlns:a16="http://schemas.microsoft.com/office/drawing/2014/main" id="{3C4A8FF0-F738-4E02-AA3A-01A2A49286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035" y="3067436"/>
            <a:ext cx="6881930" cy="1838324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BBADF74-DC67-4816-BF40-E1869003EDF0}"/>
              </a:ext>
            </a:extLst>
          </p:cNvPr>
          <p:cNvSpPr txBox="1"/>
          <p:nvPr/>
        </p:nvSpPr>
        <p:spPr>
          <a:xfrm>
            <a:off x="1899979" y="1929148"/>
            <a:ext cx="8392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クルマまるわかり教室授業スライド</a:t>
            </a:r>
            <a:endParaRPr kumimoji="1" lang="ja-JP" altLang="en-US" sz="4000" b="1" dirty="0">
              <a:solidFill>
                <a:schemeClr val="tx1">
                  <a:lumMod val="50000"/>
                  <a:lumOff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5D82CDA-DAA6-49E2-B477-6B9ACA355032}"/>
              </a:ext>
            </a:extLst>
          </p:cNvPr>
          <p:cNvSpPr txBox="1"/>
          <p:nvPr/>
        </p:nvSpPr>
        <p:spPr>
          <a:xfrm>
            <a:off x="2085125" y="5814040"/>
            <a:ext cx="80217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●キーボードの</a:t>
            </a:r>
            <a:r>
              <a:rPr lang="ja-JP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</a:t>
            </a:r>
            <a:r>
              <a:rPr lang="en-US" altLang="ja-JP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F5</a:t>
            </a:r>
            <a:r>
              <a:rPr lang="ja-JP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</a:t>
            </a:r>
            <a:r>
              <a:rPr lang="ja-JP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キーを押すか、</a:t>
            </a:r>
            <a:r>
              <a:rPr lang="ja-JP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「スライドショー」→「最初から」</a:t>
            </a:r>
            <a:r>
              <a:rPr lang="ja-JP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を選択して</a:t>
            </a:r>
            <a:endParaRPr lang="en-US" altLang="ja-JP" sz="1600" dirty="0">
              <a:solidFill>
                <a:schemeClr val="tx1">
                  <a:lumMod val="50000"/>
                  <a:lumOff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スライドを開始してから↑の「パソコンゲーム版」ボタンを押してください</a:t>
            </a:r>
            <a:endParaRPr lang="en-US" altLang="ja-JP" sz="1600" dirty="0">
              <a:solidFill>
                <a:schemeClr val="tx1">
                  <a:lumMod val="50000"/>
                  <a:lumOff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319ED34-736D-42EE-A635-0493F34AA1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7546" y="942040"/>
            <a:ext cx="4436907" cy="66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858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挿絵, 記号 が含まれている画像&#10;&#10;自動的に生成された説明">
            <a:extLst>
              <a:ext uri="{FF2B5EF4-FFF2-40B4-BE49-F238E27FC236}">
                <a16:creationId xmlns:a16="http://schemas.microsoft.com/office/drawing/2014/main" id="{4BEA84A7-BEAB-4CF3-BCB4-2991E2EA45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318" y="2781363"/>
            <a:ext cx="1685364" cy="996506"/>
          </a:xfrm>
          <a:prstGeom prst="rect">
            <a:avLst/>
          </a:prstGeom>
        </p:spPr>
      </p:pic>
      <p:pic>
        <p:nvPicPr>
          <p:cNvPr id="14" name="図 13" descr="時計, 記号 が含まれている画像&#10;&#10;自動的に生成された説明">
            <a:extLst>
              <a:ext uri="{FF2B5EF4-FFF2-40B4-BE49-F238E27FC236}">
                <a16:creationId xmlns:a16="http://schemas.microsoft.com/office/drawing/2014/main" id="{DC79116F-3193-4239-B671-807658F749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14" y="2912904"/>
            <a:ext cx="923925" cy="733425"/>
          </a:xfrm>
          <a:prstGeom prst="rect">
            <a:avLst/>
          </a:prstGeom>
        </p:spPr>
      </p:pic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DEDA691B-DA14-4EFB-8B3A-219A1E65C693}"/>
              </a:ext>
            </a:extLst>
          </p:cNvPr>
          <p:cNvGrpSpPr/>
          <p:nvPr/>
        </p:nvGrpSpPr>
        <p:grpSpPr>
          <a:xfrm>
            <a:off x="1909763" y="4738665"/>
            <a:ext cx="1652257" cy="1739736"/>
            <a:chOff x="3587262" y="674614"/>
            <a:chExt cx="5017476" cy="5283126"/>
          </a:xfrm>
        </p:grpSpPr>
        <p:pic>
          <p:nvPicPr>
            <p:cNvPr id="16" name="図 15" descr="矢印&#10;&#10;自動的に生成された説明">
              <a:extLst>
                <a:ext uri="{FF2B5EF4-FFF2-40B4-BE49-F238E27FC236}">
                  <a16:creationId xmlns:a16="http://schemas.microsoft.com/office/drawing/2014/main" id="{EA06EEEB-0A63-4520-A16A-3BF7D6FEB8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17" name="図 16" descr="ロゴ, アイコン&#10;&#10;自動的に生成された説明">
              <a:extLst>
                <a:ext uri="{FF2B5EF4-FFF2-40B4-BE49-F238E27FC236}">
                  <a16:creationId xmlns:a16="http://schemas.microsoft.com/office/drawing/2014/main" id="{B17F752F-8FA0-4F94-9D30-AA03BE6603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18" name="図 17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570181DB-5F35-484C-91FE-52FAF17DC0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19" name="図 18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B16A999A-250D-4956-907E-8D41C403CD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20" name="フリーフォーム: 図形 19">
            <a:extLst>
              <a:ext uri="{FF2B5EF4-FFF2-40B4-BE49-F238E27FC236}">
                <a16:creationId xmlns:a16="http://schemas.microsoft.com/office/drawing/2014/main" id="{9D16A8FE-28AD-45F9-B8EA-0B57B136447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10" name="voice06">
            <a:hlinkClick r:id="" action="ppaction://media"/>
            <a:extLst>
              <a:ext uri="{FF2B5EF4-FFF2-40B4-BE49-F238E27FC236}">
                <a16:creationId xmlns:a16="http://schemas.microsoft.com/office/drawing/2014/main" id="{145415A7-E02C-4ED7-84AA-E66619D635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866536"/>
      </p:ext>
    </p:extLst>
  </p:cSld>
  <p:clrMapOvr>
    <a:masterClrMapping/>
  </p:clrMapOvr>
  <p:transition spd="med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8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29167E-6 -7.40741E-7 L 0.31107 -7.40741E-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47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4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挿絵, 記号 が含まれている画像&#10;&#10;自動的に生成された説明">
            <a:extLst>
              <a:ext uri="{FF2B5EF4-FFF2-40B4-BE49-F238E27FC236}">
                <a16:creationId xmlns:a16="http://schemas.microsoft.com/office/drawing/2014/main" id="{4BEA84A7-BEAB-4CF3-BCB4-2991E2EA45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318" y="2781363"/>
            <a:ext cx="1685364" cy="996506"/>
          </a:xfrm>
          <a:prstGeom prst="rect">
            <a:avLst/>
          </a:prstGeom>
        </p:spPr>
      </p:pic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DEDA691B-DA14-4EFB-8B3A-219A1E65C693}"/>
              </a:ext>
            </a:extLst>
          </p:cNvPr>
          <p:cNvGrpSpPr/>
          <p:nvPr/>
        </p:nvGrpSpPr>
        <p:grpSpPr>
          <a:xfrm>
            <a:off x="1909763" y="4738665"/>
            <a:ext cx="1652257" cy="1739736"/>
            <a:chOff x="3587262" y="674614"/>
            <a:chExt cx="5017476" cy="5283126"/>
          </a:xfrm>
        </p:grpSpPr>
        <p:pic>
          <p:nvPicPr>
            <p:cNvPr id="16" name="図 15" descr="矢印&#10;&#10;自動的に生成された説明">
              <a:extLst>
                <a:ext uri="{FF2B5EF4-FFF2-40B4-BE49-F238E27FC236}">
                  <a16:creationId xmlns:a16="http://schemas.microsoft.com/office/drawing/2014/main" id="{EA06EEEB-0A63-4520-A16A-3BF7D6FEB8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17" name="図 16" descr="ロゴ, アイコン&#10;&#10;自動的に生成された説明">
              <a:extLst>
                <a:ext uri="{FF2B5EF4-FFF2-40B4-BE49-F238E27FC236}">
                  <a16:creationId xmlns:a16="http://schemas.microsoft.com/office/drawing/2014/main" id="{B17F752F-8FA0-4F94-9D30-AA03BE6603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18" name="図 17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570181DB-5F35-484C-91FE-52FAF17DC0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19" name="図 18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B16A999A-250D-4956-907E-8D41C403CD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pic>
        <p:nvPicPr>
          <p:cNvPr id="24" name="図 23" descr="テキスト&#10;&#10;自動的に生成された説明">
            <a:extLst>
              <a:ext uri="{FF2B5EF4-FFF2-40B4-BE49-F238E27FC236}">
                <a16:creationId xmlns:a16="http://schemas.microsoft.com/office/drawing/2014/main" id="{27F84D4B-1F96-464F-B525-394E0F94DBB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670" y="1182846"/>
            <a:ext cx="7441970" cy="4193540"/>
          </a:xfrm>
          <a:prstGeom prst="rect">
            <a:avLst/>
          </a:prstGeom>
        </p:spPr>
      </p:pic>
      <p:sp>
        <p:nvSpPr>
          <p:cNvPr id="20" name="フリーフォーム: 図形 19">
            <a:extLst>
              <a:ext uri="{FF2B5EF4-FFF2-40B4-BE49-F238E27FC236}">
                <a16:creationId xmlns:a16="http://schemas.microsoft.com/office/drawing/2014/main" id="{9D16A8FE-28AD-45F9-B8EA-0B57B136447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4" name="voice07">
            <a:hlinkClick r:id="" action="ppaction://media"/>
            <a:extLst>
              <a:ext uri="{FF2B5EF4-FFF2-40B4-BE49-F238E27FC236}">
                <a16:creationId xmlns:a16="http://schemas.microsoft.com/office/drawing/2014/main" id="{26E08CE3-A939-468F-AC04-11A3F9ACCA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34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3500"/>
    </mc:Choice>
    <mc:Fallback xmlns="">
      <p:transition advClick="0" advTm="13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62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寝室 が含まれている画像&#10;&#10;自動的に生成された説明">
            <a:extLst>
              <a:ext uri="{FF2B5EF4-FFF2-40B4-BE49-F238E27FC236}">
                <a16:creationId xmlns:a16="http://schemas.microsoft.com/office/drawing/2014/main" id="{38F09FEB-C0C1-449F-8BFE-7FA963C0BA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292" y="634682"/>
            <a:ext cx="2474645" cy="2721229"/>
          </a:xfrm>
          <a:prstGeom prst="rect">
            <a:avLst/>
          </a:prstGeom>
        </p:spPr>
      </p:pic>
      <p:pic>
        <p:nvPicPr>
          <p:cNvPr id="9" name="図 8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3552519E-7A8F-46DC-B55A-3922798140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247" y="1022081"/>
            <a:ext cx="3607134" cy="1871769"/>
          </a:xfrm>
          <a:prstGeom prst="rect">
            <a:avLst/>
          </a:prstGeom>
        </p:spPr>
      </p:pic>
      <p:pic>
        <p:nvPicPr>
          <p:cNvPr id="11" name="図 10" descr="おもちゃ, レゴ, 時計, 部屋 が含まれている画像&#10;&#10;自動的に生成された説明">
            <a:extLst>
              <a:ext uri="{FF2B5EF4-FFF2-40B4-BE49-F238E27FC236}">
                <a16:creationId xmlns:a16="http://schemas.microsoft.com/office/drawing/2014/main" id="{63D6C5EB-F8ED-4F5D-AAF7-56E6A554C4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602" y="2569939"/>
            <a:ext cx="6481752" cy="3924371"/>
          </a:xfrm>
          <a:prstGeom prst="rect">
            <a:avLst/>
          </a:prstGeom>
        </p:spPr>
      </p:pic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DEDA691B-DA14-4EFB-8B3A-219A1E65C693}"/>
              </a:ext>
            </a:extLst>
          </p:cNvPr>
          <p:cNvGrpSpPr/>
          <p:nvPr/>
        </p:nvGrpSpPr>
        <p:grpSpPr>
          <a:xfrm>
            <a:off x="1909763" y="4738665"/>
            <a:ext cx="1652257" cy="1739736"/>
            <a:chOff x="3587262" y="674614"/>
            <a:chExt cx="5017476" cy="5283126"/>
          </a:xfrm>
        </p:grpSpPr>
        <p:pic>
          <p:nvPicPr>
            <p:cNvPr id="16" name="図 15" descr="矢印&#10;&#10;自動的に生成された説明">
              <a:extLst>
                <a:ext uri="{FF2B5EF4-FFF2-40B4-BE49-F238E27FC236}">
                  <a16:creationId xmlns:a16="http://schemas.microsoft.com/office/drawing/2014/main" id="{EA06EEEB-0A63-4520-A16A-3BF7D6FEB8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17" name="図 16" descr="ロゴ, アイコン&#10;&#10;自動的に生成された説明">
              <a:extLst>
                <a:ext uri="{FF2B5EF4-FFF2-40B4-BE49-F238E27FC236}">
                  <a16:creationId xmlns:a16="http://schemas.microsoft.com/office/drawing/2014/main" id="{B17F752F-8FA0-4F94-9D30-AA03BE6603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18" name="図 17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570181DB-5F35-484C-91FE-52FAF17DC0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19" name="図 18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B16A999A-250D-4956-907E-8D41C403CD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pic>
        <p:nvPicPr>
          <p:cNvPr id="26" name="図 25" descr="テキスト&#10;&#10;自動的に生成された説明">
            <a:extLst>
              <a:ext uri="{FF2B5EF4-FFF2-40B4-BE49-F238E27FC236}">
                <a16:creationId xmlns:a16="http://schemas.microsoft.com/office/drawing/2014/main" id="{5DA4CF57-B139-4DC3-991F-894AB1681FA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599" y="2255769"/>
            <a:ext cx="5892802" cy="2022796"/>
          </a:xfrm>
          <a:prstGeom prst="rect">
            <a:avLst/>
          </a:prstGeom>
        </p:spPr>
      </p:pic>
      <p:sp>
        <p:nvSpPr>
          <p:cNvPr id="30" name="四角形: 角を丸くする 29" hidden="1">
            <a:extLst>
              <a:ext uri="{FF2B5EF4-FFF2-40B4-BE49-F238E27FC236}">
                <a16:creationId xmlns:a16="http://schemas.microsoft.com/office/drawing/2014/main" id="{9DD13834-AF2D-4C81-A6C2-E7BB958536AB}"/>
              </a:ext>
            </a:extLst>
          </p:cNvPr>
          <p:cNvSpPr/>
          <p:nvPr/>
        </p:nvSpPr>
        <p:spPr>
          <a:xfrm>
            <a:off x="1767840" y="178636"/>
            <a:ext cx="8656320" cy="6492240"/>
          </a:xfrm>
          <a:prstGeom prst="roundRect">
            <a:avLst>
              <a:gd name="adj" fmla="val 32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フリーフォーム: 図形 19">
            <a:extLst>
              <a:ext uri="{FF2B5EF4-FFF2-40B4-BE49-F238E27FC236}">
                <a16:creationId xmlns:a16="http://schemas.microsoft.com/office/drawing/2014/main" id="{9D16A8FE-28AD-45F9-B8EA-0B57B136447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6" name="voice08">
            <a:hlinkClick r:id="" action="ppaction://media"/>
            <a:extLst>
              <a:ext uri="{FF2B5EF4-FFF2-40B4-BE49-F238E27FC236}">
                <a16:creationId xmlns:a16="http://schemas.microsoft.com/office/drawing/2014/main" id="{4866E70E-C4F9-43F9-B877-B0D0375920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8" name="voice09">
            <a:hlinkClick r:id="" action="ppaction://media"/>
            <a:extLst>
              <a:ext uri="{FF2B5EF4-FFF2-40B4-BE49-F238E27FC236}">
                <a16:creationId xmlns:a16="http://schemas.microsoft.com/office/drawing/2014/main" id="{50611591-AA77-4431-8B9F-B9D1B6F2EA6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9250"/>
    </mc:Choice>
    <mc:Fallback xmlns="">
      <p:transition advClick="0" advTm="29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-2.08333E-7 -2.22222E-6 L -0.0349 -0.09676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5" y="-483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21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22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-3.75E-6 3.33333E-6 L 0.04558 -0.11297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9" y="-564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9" presetClass="emph" presetSubtype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28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29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Scale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42" presetClass="path" presetSubtype="0" accel="10000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0 1.11111E-6 L 0 -0.23009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505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9" presetClass="emph" presetSubtype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35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36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50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639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5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46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ロゴ&#10;&#10;自動的に生成された説明">
            <a:extLst>
              <a:ext uri="{FF2B5EF4-FFF2-40B4-BE49-F238E27FC236}">
                <a16:creationId xmlns:a16="http://schemas.microsoft.com/office/drawing/2014/main" id="{59E8B2A7-B3A0-4151-9147-5778917B64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248" y="1467481"/>
            <a:ext cx="2458286" cy="1327834"/>
          </a:xfrm>
          <a:prstGeom prst="rect">
            <a:avLst/>
          </a:prstGeom>
        </p:spPr>
      </p:pic>
      <p:pic>
        <p:nvPicPr>
          <p:cNvPr id="22" name="図 21" descr="矢印 が含まれている画像&#10;&#10;自動的に生成された説明">
            <a:extLst>
              <a:ext uri="{FF2B5EF4-FFF2-40B4-BE49-F238E27FC236}">
                <a16:creationId xmlns:a16="http://schemas.microsoft.com/office/drawing/2014/main" id="{299B8B6A-619B-4B39-BC97-1813678789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805" y="1853598"/>
            <a:ext cx="2443574" cy="3326156"/>
          </a:xfrm>
          <a:prstGeom prst="rect">
            <a:avLst/>
          </a:prstGeom>
        </p:spPr>
      </p:pic>
      <p:pic>
        <p:nvPicPr>
          <p:cNvPr id="3" name="図 2" descr="おもちゃ, 人形, 挿絵 が含まれている画像&#10;&#10;自動的に生成された説明">
            <a:extLst>
              <a:ext uri="{FF2B5EF4-FFF2-40B4-BE49-F238E27FC236}">
                <a16:creationId xmlns:a16="http://schemas.microsoft.com/office/drawing/2014/main" id="{65F1E2C2-A057-40F7-9534-C77E931302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176" y="3181186"/>
            <a:ext cx="1797666" cy="2892436"/>
          </a:xfrm>
          <a:prstGeom prst="rect">
            <a:avLst/>
          </a:prstGeom>
        </p:spPr>
      </p:pic>
      <p:sp>
        <p:nvSpPr>
          <p:cNvPr id="20" name="フリーフォーム: 図形 19">
            <a:extLst>
              <a:ext uri="{FF2B5EF4-FFF2-40B4-BE49-F238E27FC236}">
                <a16:creationId xmlns:a16="http://schemas.microsoft.com/office/drawing/2014/main" id="{9D16A8FE-28AD-45F9-B8EA-0B57B136447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FF8C42F7-A47C-4530-A5D1-7367CD3699C6}"/>
              </a:ext>
            </a:extLst>
          </p:cNvPr>
          <p:cNvGrpSpPr/>
          <p:nvPr/>
        </p:nvGrpSpPr>
        <p:grpSpPr>
          <a:xfrm>
            <a:off x="1909763" y="4738665"/>
            <a:ext cx="1652257" cy="1739736"/>
            <a:chOff x="3587262" y="674614"/>
            <a:chExt cx="5017476" cy="5283126"/>
          </a:xfrm>
        </p:grpSpPr>
        <p:pic>
          <p:nvPicPr>
            <p:cNvPr id="27" name="図 26" descr="矢印&#10;&#10;自動的に生成された説明">
              <a:extLst>
                <a:ext uri="{FF2B5EF4-FFF2-40B4-BE49-F238E27FC236}">
                  <a16:creationId xmlns:a16="http://schemas.microsoft.com/office/drawing/2014/main" id="{01862821-0D77-4718-8860-FCB5E03683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28" name="図 27" descr="ロゴ, アイコン&#10;&#10;自動的に生成された説明">
              <a:extLst>
                <a:ext uri="{FF2B5EF4-FFF2-40B4-BE49-F238E27FC236}">
                  <a16:creationId xmlns:a16="http://schemas.microsoft.com/office/drawing/2014/main" id="{9173864B-7835-470A-A1C9-09B3917074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29" name="図 28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B9D93239-C8F8-47DE-B45D-0B1DA4F0D7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1" name="図 30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3FB88746-988F-4FD1-9D46-04FA269730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32" name="フリーフォーム: 図形 31">
            <a:extLst>
              <a:ext uri="{FF2B5EF4-FFF2-40B4-BE49-F238E27FC236}">
                <a16:creationId xmlns:a16="http://schemas.microsoft.com/office/drawing/2014/main" id="{20321581-FC05-4A5A-A7D3-0287479337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12" name="voice10">
            <a:hlinkClick r:id="" action="ppaction://media"/>
            <a:extLst>
              <a:ext uri="{FF2B5EF4-FFF2-40B4-BE49-F238E27FC236}">
                <a16:creationId xmlns:a16="http://schemas.microsoft.com/office/drawing/2014/main" id="{AAE88E46-7E7E-47E8-93B5-7FC80ADB8A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24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0">
        <p:fade/>
      </p:transition>
    </mc:Choice>
    <mc:Fallback xmlns="">
      <p:transition spd="med" advClick="0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953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5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アイコン&#10;&#10;自動的に生成された説明">
            <a:extLst>
              <a:ext uri="{FF2B5EF4-FFF2-40B4-BE49-F238E27FC236}">
                <a16:creationId xmlns:a16="http://schemas.microsoft.com/office/drawing/2014/main" id="{A05F5A5F-86FB-4605-9289-19610BB114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750" y="2032236"/>
            <a:ext cx="3612500" cy="207754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383EC724-C05E-4009-9A9A-F15C4C85E96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671" y="3489863"/>
            <a:ext cx="1670079" cy="2315028"/>
          </a:xfrm>
          <a:prstGeom prst="rect">
            <a:avLst/>
          </a:prstGeom>
        </p:spPr>
      </p:pic>
      <p:pic>
        <p:nvPicPr>
          <p:cNvPr id="7" name="図 6" descr="アイコン&#10;&#10;自動的に生成された説明">
            <a:extLst>
              <a:ext uri="{FF2B5EF4-FFF2-40B4-BE49-F238E27FC236}">
                <a16:creationId xmlns:a16="http://schemas.microsoft.com/office/drawing/2014/main" id="{50D9BA58-D04C-4DB5-9876-6713C73D8B3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166" y="3661515"/>
            <a:ext cx="2275725" cy="1970356"/>
          </a:xfrm>
          <a:prstGeom prst="rect">
            <a:avLst/>
          </a:prstGeom>
        </p:spPr>
      </p:pic>
      <p:pic>
        <p:nvPicPr>
          <p:cNvPr id="8" name="図 7" descr="ロゴ&#10;&#10;自動的に生成された説明">
            <a:extLst>
              <a:ext uri="{FF2B5EF4-FFF2-40B4-BE49-F238E27FC236}">
                <a16:creationId xmlns:a16="http://schemas.microsoft.com/office/drawing/2014/main" id="{E2353DFA-49B2-4B7E-AC53-D1EF97566A6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15" y="4304037"/>
            <a:ext cx="2458286" cy="1327834"/>
          </a:xfrm>
          <a:prstGeom prst="rect">
            <a:avLst/>
          </a:prstGeom>
        </p:spPr>
      </p:pic>
      <p:pic>
        <p:nvPicPr>
          <p:cNvPr id="3" name="図 2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584AD20F-0C0C-45E8-8D18-BF04534662C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857" y="1102405"/>
            <a:ext cx="4354286" cy="1266936"/>
          </a:xfrm>
          <a:prstGeom prst="rect">
            <a:avLst/>
          </a:prstGeom>
        </p:spPr>
      </p:pic>
      <p:sp>
        <p:nvSpPr>
          <p:cNvPr id="12" name="フリーフォーム: 図形 11">
            <a:extLst>
              <a:ext uri="{FF2B5EF4-FFF2-40B4-BE49-F238E27FC236}">
                <a16:creationId xmlns:a16="http://schemas.microsoft.com/office/drawing/2014/main" id="{028494A8-9369-4126-82BA-9CBA5EDF67D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98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2" name="bgm01">
            <a:hlinkClick r:id="" action="ppaction://media"/>
            <a:extLst>
              <a:ext uri="{FF2B5EF4-FFF2-40B4-BE49-F238E27FC236}">
                <a16:creationId xmlns:a16="http://schemas.microsoft.com/office/drawing/2014/main" id="{CF093655-FF0C-4DEA-807F-5327300359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4" name="voice11">
            <a:hlinkClick r:id="" action="ppaction://media"/>
            <a:extLst>
              <a:ext uri="{FF2B5EF4-FFF2-40B4-BE49-F238E27FC236}">
                <a16:creationId xmlns:a16="http://schemas.microsoft.com/office/drawing/2014/main" id="{8EB2FD29-0AC2-4C7B-BD23-8927B20107E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11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58F05AC-6D94-4C05-8DE5-696952A4C14F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58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7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5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683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4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35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323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"/>
    </mc:Choice>
    <mc:Fallback xmlns="">
      <p:transition advClick="0" advTm="1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テキスト&#10;&#10;自動的に生成された説明">
            <a:extLst>
              <a:ext uri="{FF2B5EF4-FFF2-40B4-BE49-F238E27FC236}">
                <a16:creationId xmlns:a16="http://schemas.microsoft.com/office/drawing/2014/main" id="{31C90D84-9A88-4974-B457-17C62DA0BA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714" y="396027"/>
            <a:ext cx="7946572" cy="6065946"/>
          </a:xfrm>
          <a:prstGeom prst="rect">
            <a:avLst/>
          </a:prstGeom>
        </p:spPr>
      </p:pic>
      <p:pic>
        <p:nvPicPr>
          <p:cNvPr id="2" name="voice12">
            <a:hlinkClick r:id="" action="ppaction://media"/>
            <a:extLst>
              <a:ext uri="{FF2B5EF4-FFF2-40B4-BE49-F238E27FC236}">
                <a16:creationId xmlns:a16="http://schemas.microsoft.com/office/drawing/2014/main" id="{69CA5075-11C1-482A-97A5-012EEEA371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11" name="se02">
            <a:hlinkClick r:id="" action="ppaction://media"/>
            <a:extLst>
              <a:ext uri="{FF2B5EF4-FFF2-40B4-BE49-F238E27FC236}">
                <a16:creationId xmlns:a16="http://schemas.microsoft.com/office/drawing/2014/main" id="{1E15C4CD-07B5-4080-836D-CEFB8E647B9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6000" y="31013"/>
            <a:ext cx="609600" cy="609600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D0044569-CC82-425E-A438-41FF7CC9FE27}"/>
              </a:ext>
            </a:extLst>
          </p:cNvPr>
          <p:cNvSpPr/>
          <p:nvPr/>
        </p:nvSpPr>
        <p:spPr>
          <a:xfrm>
            <a:off x="3242029" y="346699"/>
            <a:ext cx="6696628" cy="1623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6775526-18C2-4D96-8EFC-C69DC1F4C9DC}"/>
              </a:ext>
            </a:extLst>
          </p:cNvPr>
          <p:cNvSpPr/>
          <p:nvPr/>
        </p:nvSpPr>
        <p:spPr>
          <a:xfrm>
            <a:off x="2480030" y="2259428"/>
            <a:ext cx="4182028" cy="785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8F408F87-1AF9-4920-86B9-0C5DD7539FE5}"/>
              </a:ext>
            </a:extLst>
          </p:cNvPr>
          <p:cNvSpPr/>
          <p:nvPr/>
        </p:nvSpPr>
        <p:spPr>
          <a:xfrm>
            <a:off x="2480030" y="3333957"/>
            <a:ext cx="4182028" cy="785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827B5459-C194-4916-90BA-2AB0F33EE178}"/>
              </a:ext>
            </a:extLst>
          </p:cNvPr>
          <p:cNvSpPr/>
          <p:nvPr/>
        </p:nvSpPr>
        <p:spPr>
          <a:xfrm>
            <a:off x="2480030" y="4245017"/>
            <a:ext cx="4182028" cy="1382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359ACC7-3494-4E37-A3FE-69E002C997F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308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9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21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24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704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24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888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"/>
    </mc:Choice>
    <mc:Fallback xmlns="">
      <p:transition advClick="0" advTm="1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Q1正解">
            <a:extLst>
              <a:ext uri="{FF2B5EF4-FFF2-40B4-BE49-F238E27FC236}">
                <a16:creationId xmlns:a16="http://schemas.microsoft.com/office/drawing/2014/main" id="{F14724A4-07EE-4EF0-A2BB-042A08C5B781}"/>
              </a:ext>
            </a:extLst>
          </p:cNvPr>
          <p:cNvGrpSpPr/>
          <p:nvPr/>
        </p:nvGrpSpPr>
        <p:grpSpPr>
          <a:xfrm>
            <a:off x="4669970" y="1034143"/>
            <a:ext cx="2852057" cy="4789714"/>
            <a:chOff x="4669970" y="1034143"/>
            <a:chExt cx="2852057" cy="4789714"/>
          </a:xfrm>
        </p:grpSpPr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C511EE00-CEA0-4A61-AB2A-947B28AE7CBF}"/>
                </a:ext>
              </a:extLst>
            </p:cNvPr>
            <p:cNvSpPr/>
            <p:nvPr/>
          </p:nvSpPr>
          <p:spPr>
            <a:xfrm>
              <a:off x="4669970" y="1034143"/>
              <a:ext cx="2852057" cy="4789714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3" name="図 2" descr="テキスト&#10;&#10;自動的に生成された説明">
              <a:extLst>
                <a:ext uri="{FF2B5EF4-FFF2-40B4-BE49-F238E27FC236}">
                  <a16:creationId xmlns:a16="http://schemas.microsoft.com/office/drawing/2014/main" id="{F75EE787-4CBE-4B11-AA7B-501598A817E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1229" y="2447991"/>
              <a:ext cx="2329542" cy="1962018"/>
            </a:xfrm>
            <a:prstGeom prst="rect">
              <a:avLst/>
            </a:prstGeom>
          </p:spPr>
        </p:pic>
      </p:grpSp>
      <p:sp>
        <p:nvSpPr>
          <p:cNvPr id="10" name="黄">
            <a:extLst>
              <a:ext uri="{FF2B5EF4-FFF2-40B4-BE49-F238E27FC236}">
                <a16:creationId xmlns:a16="http://schemas.microsoft.com/office/drawing/2014/main" id="{C7089BB9-4BCF-49B5-8F85-C2671F16DE73}"/>
              </a:ext>
            </a:extLst>
          </p:cNvPr>
          <p:cNvSpPr/>
          <p:nvPr/>
        </p:nvSpPr>
        <p:spPr>
          <a:xfrm>
            <a:off x="4669970" y="1034143"/>
            <a:ext cx="2852057" cy="4789714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青">
            <a:extLst>
              <a:ext uri="{FF2B5EF4-FFF2-40B4-BE49-F238E27FC236}">
                <a16:creationId xmlns:a16="http://schemas.microsoft.com/office/drawing/2014/main" id="{73061DA6-731D-4977-A1A4-2F5C034887A8}"/>
              </a:ext>
            </a:extLst>
          </p:cNvPr>
          <p:cNvSpPr/>
          <p:nvPr/>
        </p:nvSpPr>
        <p:spPr>
          <a:xfrm>
            <a:off x="4669970" y="1034143"/>
            <a:ext cx="2852057" cy="47897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赤">
            <a:extLst>
              <a:ext uri="{FF2B5EF4-FFF2-40B4-BE49-F238E27FC236}">
                <a16:creationId xmlns:a16="http://schemas.microsoft.com/office/drawing/2014/main" id="{B3CD6AC6-8687-4395-9CA2-471E77FD42E6}"/>
              </a:ext>
            </a:extLst>
          </p:cNvPr>
          <p:cNvSpPr/>
          <p:nvPr/>
        </p:nvSpPr>
        <p:spPr>
          <a:xfrm>
            <a:off x="4669969" y="1034143"/>
            <a:ext cx="2852057" cy="47897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bgm02">
            <a:hlinkClick r:id="" action="ppaction://media"/>
            <a:extLst>
              <a:ext uri="{FF2B5EF4-FFF2-40B4-BE49-F238E27FC236}">
                <a16:creationId xmlns:a16="http://schemas.microsoft.com/office/drawing/2014/main" id="{F42495DA-AA77-4898-8A45-A64C0AA2DF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13" name="se03">
            <a:hlinkClick r:id="" action="ppaction://media"/>
            <a:extLst>
              <a:ext uri="{FF2B5EF4-FFF2-40B4-BE49-F238E27FC236}">
                <a16:creationId xmlns:a16="http://schemas.microsoft.com/office/drawing/2014/main" id="{0D6B3CDF-55A2-4307-99A3-8D3A6868D36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15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B8CF4DF-87CB-4132-B17B-31B91958348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93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4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4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5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6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70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304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8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39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  <p:bldP spid="8" grpId="0" animBg="1"/>
      <p:bldP spid="8" grpId="1" animBg="1"/>
      <p:bldP spid="8" grpId="2" animBg="1"/>
      <p:bldP spid="8" grpId="3" animBg="1"/>
      <p:bldP spid="8" grpId="4" animBg="1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7" grpId="6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7E7358F5-35DD-4AD7-AC76-F53CDC14BCF9}"/>
              </a:ext>
            </a:extLst>
          </p:cNvPr>
          <p:cNvGrpSpPr/>
          <p:nvPr/>
        </p:nvGrpSpPr>
        <p:grpSpPr>
          <a:xfrm>
            <a:off x="4669970" y="1034143"/>
            <a:ext cx="2852057" cy="4789714"/>
            <a:chOff x="4669970" y="1034143"/>
            <a:chExt cx="2852057" cy="4789714"/>
          </a:xfrm>
        </p:grpSpPr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C05C5267-057D-4D69-A818-B789F9B54047}"/>
                </a:ext>
              </a:extLst>
            </p:cNvPr>
            <p:cNvSpPr/>
            <p:nvPr/>
          </p:nvSpPr>
          <p:spPr>
            <a:xfrm>
              <a:off x="4669970" y="1034143"/>
              <a:ext cx="2852057" cy="4789714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2" name="図 11" descr="テキスト&#10;&#10;自動的に生成された説明">
              <a:extLst>
                <a:ext uri="{FF2B5EF4-FFF2-40B4-BE49-F238E27FC236}">
                  <a16:creationId xmlns:a16="http://schemas.microsoft.com/office/drawing/2014/main" id="{42A16E7C-25EB-48DF-9E3F-F6E443BCD8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1229" y="2447991"/>
              <a:ext cx="2329542" cy="1962018"/>
            </a:xfrm>
            <a:prstGeom prst="rect">
              <a:avLst/>
            </a:prstGeom>
          </p:spPr>
        </p:pic>
      </p:grpSp>
      <p:grpSp>
        <p:nvGrpSpPr>
          <p:cNvPr id="18" name="クリン君">
            <a:extLst>
              <a:ext uri="{FF2B5EF4-FFF2-40B4-BE49-F238E27FC236}">
                <a16:creationId xmlns:a16="http://schemas.microsoft.com/office/drawing/2014/main" id="{91FC32E4-36A4-4039-9A77-239AC7F646E3}"/>
              </a:ext>
            </a:extLst>
          </p:cNvPr>
          <p:cNvGrpSpPr/>
          <p:nvPr/>
        </p:nvGrpSpPr>
        <p:grpSpPr>
          <a:xfrm>
            <a:off x="3281150" y="3655319"/>
            <a:ext cx="2408186" cy="2535688"/>
            <a:chOff x="3587262" y="674614"/>
            <a:chExt cx="5017476" cy="5283126"/>
          </a:xfrm>
        </p:grpSpPr>
        <p:pic>
          <p:nvPicPr>
            <p:cNvPr id="19" name="図 18" descr="矢印&#10;&#10;自動的に生成された説明">
              <a:extLst>
                <a:ext uri="{FF2B5EF4-FFF2-40B4-BE49-F238E27FC236}">
                  <a16:creationId xmlns:a16="http://schemas.microsoft.com/office/drawing/2014/main" id="{1D95A7EE-94A1-4F67-A115-16D5DBE6FF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20" name="図 19" descr="ロゴ, アイコン&#10;&#10;自動的に生成された説明">
              <a:extLst>
                <a:ext uri="{FF2B5EF4-FFF2-40B4-BE49-F238E27FC236}">
                  <a16:creationId xmlns:a16="http://schemas.microsoft.com/office/drawing/2014/main" id="{DD9DC7B0-8648-4600-AB82-3ECDE88D7D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21" name="図 20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602B38FC-556A-4EDA-A7C6-1231AC9039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22" name="図 21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D06F56D2-84F7-4126-920F-EBFFA069FC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17" name="フリーフォーム: 図形 16">
            <a:extLst>
              <a:ext uri="{FF2B5EF4-FFF2-40B4-BE49-F238E27FC236}">
                <a16:creationId xmlns:a16="http://schemas.microsoft.com/office/drawing/2014/main" id="{883B96AB-60A6-4AB4-8CE7-A92BE906B97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98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2" name="voice13">
            <a:hlinkClick r:id="" action="ppaction://media"/>
            <a:extLst>
              <a:ext uri="{FF2B5EF4-FFF2-40B4-BE49-F238E27FC236}">
                <a16:creationId xmlns:a16="http://schemas.microsoft.com/office/drawing/2014/main" id="{A193D736-321D-441C-A4E8-CAC7E885B1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514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7000"/>
    </mc:Choice>
    <mc:Fallback xmlns="">
      <p:transition advClick="0" advTm="1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64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497"/>
                            </p:stCondLst>
                            <p:childTnLst>
                              <p:par>
                                <p:cTn id="13" presetID="45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xit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F1D069B-DFB4-46C8-8EA4-44C65A151463}"/>
              </a:ext>
            </a:extLst>
          </p:cNvPr>
          <p:cNvSpPr/>
          <p:nvPr/>
        </p:nvSpPr>
        <p:spPr>
          <a:xfrm>
            <a:off x="2081445" y="4028176"/>
            <a:ext cx="8108397" cy="1931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tabLst>
                <a:tab pos="180975" algn="l"/>
              </a:tabLst>
            </a:pPr>
            <a:r>
              <a:rPr lang="ja-JP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■スライドを戻したい場合</a:t>
            </a:r>
            <a:endParaRPr lang="en-US" altLang="ja-JP" sz="1400" b="1" dirty="0">
              <a:solidFill>
                <a:prstClr val="black">
                  <a:lumMod val="65000"/>
                  <a:lumOff val="35000"/>
                </a:prst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0">
              <a:tabLst>
                <a:tab pos="180975" algn="l"/>
              </a:tabLst>
            </a:pPr>
            <a:r>
              <a:rPr lang="ja-JP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・「次へ」が表示されるまでキーボードの矢印「←」または「↑」キーを押して戻してください。</a:t>
            </a:r>
            <a:endParaRPr lang="en-US" altLang="ja-JP" sz="1400" b="1" dirty="0">
              <a:solidFill>
                <a:prstClr val="black">
                  <a:lumMod val="65000"/>
                  <a:lumOff val="35000"/>
                </a:prst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0">
              <a:tabLst>
                <a:tab pos="180975" algn="l"/>
              </a:tabLst>
            </a:pPr>
            <a:endParaRPr lang="en-US" altLang="ja-JP" sz="1400" b="1" dirty="0">
              <a:solidFill>
                <a:prstClr val="black">
                  <a:lumMod val="65000"/>
                  <a:lumOff val="35000"/>
                </a:prst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0">
              <a:tabLst>
                <a:tab pos="180975" algn="l"/>
              </a:tabLst>
            </a:pPr>
            <a:r>
              <a:rPr lang="ja-JP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■スライドを中断したい場合</a:t>
            </a:r>
            <a:endParaRPr lang="en-US" altLang="ja-JP" sz="1400" b="1" dirty="0">
              <a:solidFill>
                <a:prstClr val="black">
                  <a:lumMod val="65000"/>
                  <a:lumOff val="35000"/>
                </a:prst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0">
              <a:spcBef>
                <a:spcPts val="300"/>
              </a:spcBef>
              <a:tabLst>
                <a:tab pos="180975" algn="l"/>
              </a:tabLst>
            </a:pPr>
            <a:r>
              <a:rPr lang="ja-JP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・「</a:t>
            </a:r>
            <a:r>
              <a:rPr lang="en-US" altLang="ja-JP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ESC</a:t>
            </a:r>
            <a:r>
              <a:rPr lang="ja-JP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」キーを押すとスライドショーが終了します。</a:t>
            </a:r>
            <a:endParaRPr lang="en-US" altLang="ja-JP" sz="1400" b="1" dirty="0">
              <a:solidFill>
                <a:prstClr val="black">
                  <a:lumMod val="65000"/>
                  <a:lumOff val="35000"/>
                </a:prst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0">
              <a:spcBef>
                <a:spcPts val="300"/>
              </a:spcBef>
              <a:tabLst>
                <a:tab pos="180975" algn="l"/>
              </a:tabLst>
            </a:pPr>
            <a:endParaRPr lang="en-US" altLang="ja-JP" sz="1050" b="1" dirty="0">
              <a:solidFill>
                <a:prstClr val="black">
                  <a:lumMod val="65000"/>
                  <a:lumOff val="35000"/>
                </a:prst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0">
              <a:spcBef>
                <a:spcPts val="300"/>
              </a:spcBef>
              <a:tabLst>
                <a:tab pos="180975" algn="l"/>
              </a:tabLst>
            </a:pPr>
            <a:r>
              <a:rPr lang="ja-JP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・再開時は「</a:t>
            </a:r>
            <a:r>
              <a:rPr lang="en-US" altLang="ja-JP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Shift</a:t>
            </a:r>
            <a:r>
              <a:rPr lang="ja-JP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＋</a:t>
            </a:r>
            <a:r>
              <a:rPr lang="en-US" altLang="ja-JP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F5</a:t>
            </a:r>
            <a:r>
              <a:rPr lang="ja-JP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」キーを押すか、</a:t>
            </a:r>
            <a:endParaRPr lang="en-US" altLang="ja-JP" sz="1400" b="1" dirty="0">
              <a:solidFill>
                <a:prstClr val="black">
                  <a:lumMod val="65000"/>
                  <a:lumOff val="35000"/>
                </a:prst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0">
              <a:tabLst>
                <a:tab pos="180975" algn="l"/>
              </a:tabLst>
            </a:pPr>
            <a:r>
              <a:rPr lang="ja-JP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「スライドショー」→「現在のスライドから」を選択。</a:t>
            </a:r>
            <a:endParaRPr lang="en-US" altLang="ja-JP" sz="1400" b="1" dirty="0">
              <a:solidFill>
                <a:prstClr val="black">
                  <a:lumMod val="65000"/>
                  <a:lumOff val="35000"/>
                </a:prst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5FE72FE8-3BDC-4C6F-9C5D-56DCFD0BAD7E}"/>
              </a:ext>
            </a:extLst>
          </p:cNvPr>
          <p:cNvGrpSpPr/>
          <p:nvPr/>
        </p:nvGrpSpPr>
        <p:grpSpPr>
          <a:xfrm>
            <a:off x="2120900" y="3673792"/>
            <a:ext cx="7996812" cy="307777"/>
            <a:chOff x="2120900" y="2818452"/>
            <a:chExt cx="7996812" cy="307777"/>
          </a:xfrm>
        </p:grpSpPr>
        <p:cxnSp>
          <p:nvCxnSpPr>
            <p:cNvPr id="23" name="直線コネクタ 22">
              <a:extLst>
                <a:ext uri="{FF2B5EF4-FFF2-40B4-BE49-F238E27FC236}">
                  <a16:creationId xmlns:a16="http://schemas.microsoft.com/office/drawing/2014/main" id="{C2F2A21D-911C-4132-9993-1D79C78E617C}"/>
                </a:ext>
              </a:extLst>
            </p:cNvPr>
            <p:cNvCxnSpPr/>
            <p:nvPr/>
          </p:nvCxnSpPr>
          <p:spPr>
            <a:xfrm>
              <a:off x="2120900" y="2962310"/>
              <a:ext cx="7996812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A2055DC7-E4E0-4A49-9002-44B614A8A615}"/>
                </a:ext>
              </a:extLst>
            </p:cNvPr>
            <p:cNvSpPr/>
            <p:nvPr/>
          </p:nvSpPr>
          <p:spPr>
            <a:xfrm>
              <a:off x="4770219" y="2818452"/>
              <a:ext cx="2698175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ja-JP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以下は緊急時用の操作方法です</a:t>
              </a:r>
              <a:endParaRPr lang="ja-JP" altLang="en-US" sz="1400" dirty="0"/>
            </a:p>
          </p:txBody>
        </p:sp>
      </p:grp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3362842-6C1B-4066-BE0C-A3FB428BCE75}"/>
              </a:ext>
            </a:extLst>
          </p:cNvPr>
          <p:cNvSpPr txBox="1"/>
          <p:nvPr/>
        </p:nvSpPr>
        <p:spPr>
          <a:xfrm>
            <a:off x="2016638" y="1122353"/>
            <a:ext cx="7330345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80975" algn="l"/>
              </a:tabLst>
            </a:pPr>
            <a:r>
              <a:rPr lang="ja-JP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</a:t>
            </a:r>
            <a:r>
              <a:rPr lang="ja-JP" altLang="en-US" sz="16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画面左下に表示される「次へ」ボタンをクリック</a:t>
            </a:r>
            <a:r>
              <a:rPr lang="ja-JP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して進めてください。</a:t>
            </a:r>
            <a:endParaRPr lang="en-US" altLang="ja-JP" sz="1600" b="1" dirty="0">
              <a:solidFill>
                <a:schemeClr val="tx1">
                  <a:lumMod val="65000"/>
                  <a:lumOff val="3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tabLst>
                <a:tab pos="180975" algn="l"/>
              </a:tabLst>
            </a:pPr>
            <a:endParaRPr lang="en-US" altLang="ja-JP" sz="1600" b="1" dirty="0">
              <a:solidFill>
                <a:schemeClr val="tx1">
                  <a:lumMod val="50000"/>
                  <a:lumOff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tabLst>
                <a:tab pos="180975" algn="l"/>
              </a:tabLst>
            </a:pPr>
            <a:r>
              <a:rPr lang="ja-JP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r>
              <a:rPr lang="ja-JP" altLang="en-US" sz="16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以下は触らないでください</a:t>
            </a:r>
            <a:r>
              <a:rPr lang="ja-JP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  <a:endParaRPr lang="en-US" altLang="ja-JP" sz="1600" b="1" dirty="0">
              <a:solidFill>
                <a:schemeClr val="tx1">
                  <a:lumMod val="65000"/>
                  <a:lumOff val="3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spcBef>
                <a:spcPts val="300"/>
              </a:spcBef>
              <a:tabLst>
                <a:tab pos="180975" algn="l"/>
              </a:tabLst>
            </a:pPr>
            <a:r>
              <a:rPr lang="ja-JP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・画面内のスライドショー左下のショートカットボタン</a:t>
            </a:r>
            <a:endParaRPr lang="en-US" altLang="ja-JP" sz="1600" b="1" dirty="0">
              <a:solidFill>
                <a:schemeClr val="tx1">
                  <a:lumMod val="65000"/>
                  <a:lumOff val="3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spcBef>
                <a:spcPts val="300"/>
              </a:spcBef>
              <a:tabLst>
                <a:tab pos="180975" algn="l"/>
              </a:tabLst>
            </a:pPr>
            <a:r>
              <a:rPr lang="ja-JP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・マウスホイール</a:t>
            </a:r>
            <a:endParaRPr lang="en-US" altLang="ja-JP" sz="1600" b="1" dirty="0">
              <a:solidFill>
                <a:schemeClr val="tx1">
                  <a:lumMod val="65000"/>
                  <a:lumOff val="3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spcBef>
                <a:spcPts val="300"/>
              </a:spcBef>
              <a:tabLst>
                <a:tab pos="180975" algn="l"/>
              </a:tabLst>
            </a:pPr>
            <a:r>
              <a:rPr lang="ja-JP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・キーボードの矢印キーやスペースキー</a:t>
            </a:r>
            <a:endParaRPr lang="en-US" altLang="ja-JP" sz="1600" b="1" dirty="0">
              <a:solidFill>
                <a:schemeClr val="tx1">
                  <a:lumMod val="65000"/>
                  <a:lumOff val="3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spcBef>
                <a:spcPts val="300"/>
              </a:spcBef>
              <a:tabLst>
                <a:tab pos="180975" algn="l"/>
              </a:tabLst>
            </a:pPr>
            <a:endParaRPr lang="en-US" altLang="ja-JP" sz="1600" b="1" dirty="0">
              <a:solidFill>
                <a:schemeClr val="tx1">
                  <a:lumMod val="65000"/>
                  <a:lumOff val="3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0">
              <a:tabLst>
                <a:tab pos="180975" algn="l"/>
              </a:tabLst>
            </a:pPr>
            <a:r>
              <a:rPr lang="ja-JP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</a:t>
            </a:r>
            <a:r>
              <a:rPr lang="ja-JP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スタート画面の「チャプターメニューへ」をクリック</a:t>
            </a:r>
            <a:endParaRPr lang="en-US" altLang="ja-JP" sz="1600" b="1" dirty="0">
              <a:solidFill>
                <a:prstClr val="black">
                  <a:lumMod val="65000"/>
                  <a:lumOff val="35000"/>
                </a:prst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0">
              <a:tabLst>
                <a:tab pos="180975" algn="l"/>
              </a:tabLst>
            </a:pPr>
            <a:r>
              <a:rPr lang="ja-JP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すると、チャプターメニューが表示されます。</a:t>
            </a:r>
            <a:endParaRPr lang="en-US" altLang="ja-JP" sz="1600" b="1" dirty="0">
              <a:solidFill>
                <a:prstClr val="black">
                  <a:lumMod val="65000"/>
                  <a:lumOff val="35000"/>
                </a:prst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2" name="次へ">
            <a:extLst>
              <a:ext uri="{FF2B5EF4-FFF2-40B4-BE49-F238E27FC236}">
                <a16:creationId xmlns:a16="http://schemas.microsoft.com/office/drawing/2014/main" id="{B604A491-5E81-416E-A350-F4FE6C300D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9275630" y="1125239"/>
            <a:ext cx="842082" cy="280694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35D6722-7FA4-4A73-844A-5EAE3E35C439}"/>
              </a:ext>
            </a:extLst>
          </p:cNvPr>
          <p:cNvSpPr txBox="1"/>
          <p:nvPr/>
        </p:nvSpPr>
        <p:spPr>
          <a:xfrm>
            <a:off x="3464510" y="433641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授業用スライド</a:t>
            </a:r>
            <a:r>
              <a:rPr kumimoji="1" lang="ja-JP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操作方法</a:t>
            </a:r>
          </a:p>
        </p:txBody>
      </p:sp>
      <p:sp>
        <p:nvSpPr>
          <p:cNvPr id="15" name="四角形: 角を丸くする 14">
            <a:hlinkClick r:id="rId3" action="ppaction://hlinksldjump"/>
            <a:extLst>
              <a:ext uri="{FF2B5EF4-FFF2-40B4-BE49-F238E27FC236}">
                <a16:creationId xmlns:a16="http://schemas.microsoft.com/office/drawing/2014/main" id="{5A18A8BE-6F84-46EA-9317-FD35FA4B3C7D}"/>
              </a:ext>
            </a:extLst>
          </p:cNvPr>
          <p:cNvSpPr/>
          <p:nvPr/>
        </p:nvSpPr>
        <p:spPr>
          <a:xfrm>
            <a:off x="4895191" y="6046449"/>
            <a:ext cx="2401616" cy="3779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スタート画面へ</a:t>
            </a:r>
          </a:p>
        </p:txBody>
      </p:sp>
      <p:pic>
        <p:nvPicPr>
          <p:cNvPr id="21" name="図 20">
            <a:extLst>
              <a:ext uri="{FF2B5EF4-FFF2-40B4-BE49-F238E27FC236}">
                <a16:creationId xmlns:a16="http://schemas.microsoft.com/office/drawing/2014/main" id="{0327A316-9726-4137-A5F0-2FDB1FEC3D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2334" y="1770826"/>
            <a:ext cx="2572109" cy="38105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grpSp>
        <p:nvGrpSpPr>
          <p:cNvPr id="1025" name="グループ化 1024">
            <a:extLst>
              <a:ext uri="{FF2B5EF4-FFF2-40B4-BE49-F238E27FC236}">
                <a16:creationId xmlns:a16="http://schemas.microsoft.com/office/drawing/2014/main" id="{4B3CC0B6-CFF5-4BFF-AF1C-F85D50AAAEA9}"/>
              </a:ext>
            </a:extLst>
          </p:cNvPr>
          <p:cNvGrpSpPr/>
          <p:nvPr/>
        </p:nvGrpSpPr>
        <p:grpSpPr>
          <a:xfrm>
            <a:off x="7027074" y="5209268"/>
            <a:ext cx="3281492" cy="591744"/>
            <a:chOff x="7027074" y="5209268"/>
            <a:chExt cx="3281492" cy="591744"/>
          </a:xfrm>
        </p:grpSpPr>
        <p:pic>
          <p:nvPicPr>
            <p:cNvPr id="26" name="図 25">
              <a:extLst>
                <a:ext uri="{FF2B5EF4-FFF2-40B4-BE49-F238E27FC236}">
                  <a16:creationId xmlns:a16="http://schemas.microsoft.com/office/drawing/2014/main" id="{0938CD9E-0B1F-49F5-956B-8F8F9E5CD4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27074" y="5209268"/>
              <a:ext cx="3281492" cy="591744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3E6DB1BF-B59E-40E4-84C9-4B17A9173651}"/>
                </a:ext>
              </a:extLst>
            </p:cNvPr>
            <p:cNvSpPr/>
            <p:nvPr/>
          </p:nvSpPr>
          <p:spPr bwMode="auto">
            <a:xfrm>
              <a:off x="7301078" y="5387465"/>
              <a:ext cx="350553" cy="365434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</p:grpSp>
      <p:grpSp>
        <p:nvGrpSpPr>
          <p:cNvPr id="1024" name="グループ化 1023">
            <a:extLst>
              <a:ext uri="{FF2B5EF4-FFF2-40B4-BE49-F238E27FC236}">
                <a16:creationId xmlns:a16="http://schemas.microsoft.com/office/drawing/2014/main" id="{93B5B7DA-E156-4F70-83B2-E8EB873BA93B}"/>
              </a:ext>
            </a:extLst>
          </p:cNvPr>
          <p:cNvGrpSpPr/>
          <p:nvPr/>
        </p:nvGrpSpPr>
        <p:grpSpPr>
          <a:xfrm>
            <a:off x="7027074" y="4627536"/>
            <a:ext cx="565260" cy="499664"/>
            <a:chOff x="7027074" y="4627536"/>
            <a:chExt cx="565260" cy="499664"/>
          </a:xfrm>
        </p:grpSpPr>
        <p:pic>
          <p:nvPicPr>
            <p:cNvPr id="28" name="Picture 2" descr="キーボード　全体のイラスト　キートップ全部">
              <a:extLst>
                <a:ext uri="{FF2B5EF4-FFF2-40B4-BE49-F238E27FC236}">
                  <a16:creationId xmlns:a16="http://schemas.microsoft.com/office/drawing/2014/main" id="{F8994269-C279-44B9-9FD4-204CCFECA98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2191" b="75139"/>
            <a:stretch/>
          </p:blipFill>
          <p:spPr bwMode="auto">
            <a:xfrm>
              <a:off x="7027074" y="4627536"/>
              <a:ext cx="565260" cy="499664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0F205740-9670-43E7-82A5-5A665005A5AB}"/>
                </a:ext>
              </a:extLst>
            </p:cNvPr>
            <p:cNvSpPr/>
            <p:nvPr/>
          </p:nvSpPr>
          <p:spPr bwMode="auto">
            <a:xfrm>
              <a:off x="7071294" y="4665382"/>
              <a:ext cx="388474" cy="316109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</p:grpSp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947C1ECD-8C6D-464E-844C-8AD58FC0134F}"/>
              </a:ext>
            </a:extLst>
          </p:cNvPr>
          <p:cNvGrpSpPr/>
          <p:nvPr/>
        </p:nvGrpSpPr>
        <p:grpSpPr>
          <a:xfrm>
            <a:off x="7592333" y="2225680"/>
            <a:ext cx="2572109" cy="864246"/>
            <a:chOff x="7592333" y="2225680"/>
            <a:chExt cx="2572109" cy="864246"/>
          </a:xfrm>
        </p:grpSpPr>
        <p:pic>
          <p:nvPicPr>
            <p:cNvPr id="1026" name="Picture 2" descr="キーボード　全体のイラスト　キートップ全部">
              <a:extLst>
                <a:ext uri="{FF2B5EF4-FFF2-40B4-BE49-F238E27FC236}">
                  <a16:creationId xmlns:a16="http://schemas.microsoft.com/office/drawing/2014/main" id="{F6EEF140-5A8E-4738-942E-8C5EB1E0733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08" t="30104" r="18939"/>
            <a:stretch/>
          </p:blipFill>
          <p:spPr bwMode="auto">
            <a:xfrm>
              <a:off x="7592333" y="2225680"/>
              <a:ext cx="2572109" cy="8642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240243F8-7485-4701-9FD6-368028613DD8}"/>
                </a:ext>
              </a:extLst>
            </p:cNvPr>
            <p:cNvSpPr/>
            <p:nvPr/>
          </p:nvSpPr>
          <p:spPr bwMode="auto">
            <a:xfrm>
              <a:off x="7732652" y="2809804"/>
              <a:ext cx="747113" cy="240761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E31D9F40-FE30-40BF-9A82-5D679ECEFCF5}"/>
                </a:ext>
              </a:extLst>
            </p:cNvPr>
            <p:cNvSpPr/>
            <p:nvPr/>
          </p:nvSpPr>
          <p:spPr bwMode="auto">
            <a:xfrm>
              <a:off x="9487302" y="2606304"/>
              <a:ext cx="641967" cy="444261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</p:grpSp>
      <p:pic>
        <p:nvPicPr>
          <p:cNvPr id="2" name="図 1">
            <a:extLst>
              <a:ext uri="{FF2B5EF4-FFF2-40B4-BE49-F238E27FC236}">
                <a16:creationId xmlns:a16="http://schemas.microsoft.com/office/drawing/2014/main" id="{1FE916CC-DF6A-4470-B684-121DB4DD3B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8591" y="2221271"/>
            <a:ext cx="367310" cy="468141"/>
          </a:xfrm>
          <a:prstGeom prst="rect">
            <a:avLst/>
          </a:prstGeom>
        </p:spPr>
      </p:pic>
      <p:sp>
        <p:nvSpPr>
          <p:cNvPr id="3" name="乗算記号 2">
            <a:extLst>
              <a:ext uri="{FF2B5EF4-FFF2-40B4-BE49-F238E27FC236}">
                <a16:creationId xmlns:a16="http://schemas.microsoft.com/office/drawing/2014/main" id="{D7D2FA24-5F55-4EAC-8643-DB391F2408D3}"/>
              </a:ext>
            </a:extLst>
          </p:cNvPr>
          <p:cNvSpPr/>
          <p:nvPr/>
        </p:nvSpPr>
        <p:spPr>
          <a:xfrm>
            <a:off x="8163295" y="1685279"/>
            <a:ext cx="1288834" cy="1288834"/>
          </a:xfrm>
          <a:prstGeom prst="mathMultiply">
            <a:avLst>
              <a:gd name="adj1" fmla="val 5992"/>
            </a:avLst>
          </a:prstGeom>
          <a:solidFill>
            <a:srgbClr val="FF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30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EA08762E-96C0-4A38-896A-649FB200F9D4}"/>
              </a:ext>
            </a:extLst>
          </p:cNvPr>
          <p:cNvGrpSpPr/>
          <p:nvPr/>
        </p:nvGrpSpPr>
        <p:grpSpPr>
          <a:xfrm>
            <a:off x="2619671" y="807843"/>
            <a:ext cx="7183220" cy="4997048"/>
            <a:chOff x="2619671" y="807843"/>
            <a:chExt cx="7183220" cy="4997048"/>
          </a:xfrm>
        </p:grpSpPr>
        <p:pic>
          <p:nvPicPr>
            <p:cNvPr id="23" name="図 22" descr="アイコン&#10;&#10;自動的に生成された説明">
              <a:extLst>
                <a:ext uri="{FF2B5EF4-FFF2-40B4-BE49-F238E27FC236}">
                  <a16:creationId xmlns:a16="http://schemas.microsoft.com/office/drawing/2014/main" id="{97EE4956-63D0-4457-822C-0686853217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89750" y="2032236"/>
              <a:ext cx="3612500" cy="2077544"/>
            </a:xfrm>
            <a:prstGeom prst="rect">
              <a:avLst/>
            </a:prstGeom>
          </p:spPr>
        </p:pic>
        <p:pic>
          <p:nvPicPr>
            <p:cNvPr id="24" name="図 23">
              <a:extLst>
                <a:ext uri="{FF2B5EF4-FFF2-40B4-BE49-F238E27FC236}">
                  <a16:creationId xmlns:a16="http://schemas.microsoft.com/office/drawing/2014/main" id="{A6DE421C-C097-4E29-9638-DDAEFA5FCC6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9671" y="3489863"/>
              <a:ext cx="1670079" cy="2315028"/>
            </a:xfrm>
            <a:prstGeom prst="rect">
              <a:avLst/>
            </a:prstGeom>
          </p:spPr>
        </p:pic>
        <p:pic>
          <p:nvPicPr>
            <p:cNvPr id="25" name="図 24" descr="アイコン&#10;&#10;自動的に生成された説明">
              <a:extLst>
                <a:ext uri="{FF2B5EF4-FFF2-40B4-BE49-F238E27FC236}">
                  <a16:creationId xmlns:a16="http://schemas.microsoft.com/office/drawing/2014/main" id="{104E951E-6AA5-46CC-BC57-D94DA7F8C5D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7166" y="3661515"/>
              <a:ext cx="2275725" cy="1970356"/>
            </a:xfrm>
            <a:prstGeom prst="rect">
              <a:avLst/>
            </a:prstGeom>
          </p:spPr>
        </p:pic>
        <p:pic>
          <p:nvPicPr>
            <p:cNvPr id="26" name="図 25" descr="ロゴ&#10;&#10;自動的に生成された説明">
              <a:extLst>
                <a:ext uri="{FF2B5EF4-FFF2-40B4-BE49-F238E27FC236}">
                  <a16:creationId xmlns:a16="http://schemas.microsoft.com/office/drawing/2014/main" id="{EF7D3942-D956-4799-9536-B25ED4EA7B2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9315" y="4304037"/>
              <a:ext cx="2458286" cy="1327834"/>
            </a:xfrm>
            <a:prstGeom prst="rect">
              <a:avLst/>
            </a:prstGeom>
          </p:spPr>
        </p:pic>
        <p:pic>
          <p:nvPicPr>
            <p:cNvPr id="27" name="図 26" descr="ロゴ が含まれている画像&#10;&#10;自動的に生成された説明">
              <a:extLst>
                <a:ext uri="{FF2B5EF4-FFF2-40B4-BE49-F238E27FC236}">
                  <a16:creationId xmlns:a16="http://schemas.microsoft.com/office/drawing/2014/main" id="{350A9DC9-294A-4690-AABA-2908F7A8ABD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6486" y="807843"/>
              <a:ext cx="6379028" cy="1856060"/>
            </a:xfrm>
            <a:prstGeom prst="rect">
              <a:avLst/>
            </a:prstGeom>
          </p:spPr>
        </p:pic>
      </p:grpSp>
      <p:pic>
        <p:nvPicPr>
          <p:cNvPr id="3" name="voice14">
            <a:hlinkClick r:id="" action="ppaction://media"/>
            <a:extLst>
              <a:ext uri="{FF2B5EF4-FFF2-40B4-BE49-F238E27FC236}">
                <a16:creationId xmlns:a16="http://schemas.microsoft.com/office/drawing/2014/main" id="{F0BD28BA-E3E5-4DB6-84F0-67FB311DDC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11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3100"/>
    </mc:Choice>
    <mc:Fallback xmlns="">
      <p:transition advClick="0" advTm="23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2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BA7CFB75-C64A-4E9C-8F9F-3780514944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071" y="835076"/>
            <a:ext cx="1685858" cy="5168793"/>
          </a:xfrm>
          <a:prstGeom prst="rect">
            <a:avLst/>
          </a:prstGeom>
        </p:spPr>
      </p:pic>
      <p:pic>
        <p:nvPicPr>
          <p:cNvPr id="40" name="図 39" descr="ダイアグラム&#10;&#10;自動的に生成された説明">
            <a:extLst>
              <a:ext uri="{FF2B5EF4-FFF2-40B4-BE49-F238E27FC236}">
                <a16:creationId xmlns:a16="http://schemas.microsoft.com/office/drawing/2014/main" id="{A4B5AB19-4A9A-4DDD-8C1F-2D75AFC8C4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050" y="667184"/>
            <a:ext cx="7981950" cy="5983540"/>
          </a:xfrm>
          <a:prstGeom prst="rect">
            <a:avLst/>
          </a:prstGeom>
        </p:spPr>
      </p:pic>
      <p:grpSp>
        <p:nvGrpSpPr>
          <p:cNvPr id="34" name="クリン君">
            <a:extLst>
              <a:ext uri="{FF2B5EF4-FFF2-40B4-BE49-F238E27FC236}">
                <a16:creationId xmlns:a16="http://schemas.microsoft.com/office/drawing/2014/main" id="{FBF10B03-9F50-4B07-8D10-ECC5001788F1}"/>
              </a:ext>
            </a:extLst>
          </p:cNvPr>
          <p:cNvGrpSpPr/>
          <p:nvPr/>
        </p:nvGrpSpPr>
        <p:grpSpPr>
          <a:xfrm>
            <a:off x="3281150" y="3655319"/>
            <a:ext cx="2408186" cy="2535688"/>
            <a:chOff x="3587262" y="674614"/>
            <a:chExt cx="5017476" cy="5283126"/>
          </a:xfrm>
        </p:grpSpPr>
        <p:pic>
          <p:nvPicPr>
            <p:cNvPr id="35" name="図 34" descr="矢印&#10;&#10;自動的に生成された説明">
              <a:extLst>
                <a:ext uri="{FF2B5EF4-FFF2-40B4-BE49-F238E27FC236}">
                  <a16:creationId xmlns:a16="http://schemas.microsoft.com/office/drawing/2014/main" id="{A638DC1C-F90C-40E9-A29E-9077CCB986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36" name="図 35" descr="ロゴ, アイコン&#10;&#10;自動的に生成された説明">
              <a:extLst>
                <a:ext uri="{FF2B5EF4-FFF2-40B4-BE49-F238E27FC236}">
                  <a16:creationId xmlns:a16="http://schemas.microsoft.com/office/drawing/2014/main" id="{9B5D1770-B89B-4816-AF7A-FBB4B589A9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37" name="図 36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DB77D59A-3D3B-4398-842D-049764A0D5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8" name="図 37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6A104C6E-DC13-4A45-B114-9ECBC833FF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pic>
        <p:nvPicPr>
          <p:cNvPr id="16" name="video03">
            <a:hlinkClick r:id="" action="ppaction://media"/>
            <a:extLst>
              <a:ext uri="{FF2B5EF4-FFF2-40B4-BE49-F238E27FC236}">
                <a16:creationId xmlns:a16="http://schemas.microsoft.com/office/drawing/2014/main" id="{87A8315D-348D-4DAF-A979-D80022F9ED1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722435" y="177613"/>
            <a:ext cx="8747125" cy="6502767"/>
          </a:xfrm>
          <a:prstGeom prst="rect">
            <a:avLst/>
          </a:prstGeom>
        </p:spPr>
      </p:pic>
      <p:grpSp>
        <p:nvGrpSpPr>
          <p:cNvPr id="29" name="クリン君2">
            <a:extLst>
              <a:ext uri="{FF2B5EF4-FFF2-40B4-BE49-F238E27FC236}">
                <a16:creationId xmlns:a16="http://schemas.microsoft.com/office/drawing/2014/main" id="{CB57CA33-60D7-4D1B-A293-EA4B1B238EE5}"/>
              </a:ext>
            </a:extLst>
          </p:cNvPr>
          <p:cNvGrpSpPr/>
          <p:nvPr/>
        </p:nvGrpSpPr>
        <p:grpSpPr>
          <a:xfrm>
            <a:off x="4764223" y="3705107"/>
            <a:ext cx="2663547" cy="2804569"/>
            <a:chOff x="3587262" y="674614"/>
            <a:chExt cx="5017476" cy="5283126"/>
          </a:xfrm>
        </p:grpSpPr>
        <p:pic>
          <p:nvPicPr>
            <p:cNvPr id="30" name="図 29" descr="矢印&#10;&#10;自動的に生成された説明">
              <a:extLst>
                <a:ext uri="{FF2B5EF4-FFF2-40B4-BE49-F238E27FC236}">
                  <a16:creationId xmlns:a16="http://schemas.microsoft.com/office/drawing/2014/main" id="{F38E64AE-667B-4256-B178-25E08F8885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31" name="図 30" descr="ロゴ, アイコン&#10;&#10;自動的に生成された説明">
              <a:extLst>
                <a:ext uri="{FF2B5EF4-FFF2-40B4-BE49-F238E27FC236}">
                  <a16:creationId xmlns:a16="http://schemas.microsoft.com/office/drawing/2014/main" id="{5AC79161-6012-494C-A5A7-915AEC24F6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32" name="図 31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38D8394F-463A-4ACE-8D04-D2D1914655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3" name="図 32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002E4E6D-E65C-4848-9B86-2DBCF1AAF1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17" name="フリーフォーム: 図形 16">
            <a:extLst>
              <a:ext uri="{FF2B5EF4-FFF2-40B4-BE49-F238E27FC236}">
                <a16:creationId xmlns:a16="http://schemas.microsoft.com/office/drawing/2014/main" id="{883B96AB-60A6-4AB4-8CE7-A92BE906B97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98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7" name="voice15">
            <a:hlinkClick r:id="" action="ppaction://media"/>
            <a:extLst>
              <a:ext uri="{FF2B5EF4-FFF2-40B4-BE49-F238E27FC236}">
                <a16:creationId xmlns:a16="http://schemas.microsoft.com/office/drawing/2014/main" id="{90F014F1-EC85-4F0D-B395-7434C28173A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43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2A3C06F-91BE-42D3-999C-CB13A4CDFB12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419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4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008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2" presetClass="exit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95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0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video>
              <p:cMediaNode vol="80000">
                <p:cTn id="41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521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"/>
    </mc:Choice>
    <mc:Fallback xmlns="">
      <p:transition advClick="0" advTm="1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グラフ, 円グラフ&#10;&#10;自動的に生成された説明">
            <a:extLst>
              <a:ext uri="{FF2B5EF4-FFF2-40B4-BE49-F238E27FC236}">
                <a16:creationId xmlns:a16="http://schemas.microsoft.com/office/drawing/2014/main" id="{298763CA-AAC8-4076-ABA3-B600F20E6C6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34"/>
          <a:stretch/>
        </p:blipFill>
        <p:spPr>
          <a:xfrm>
            <a:off x="2065495" y="522207"/>
            <a:ext cx="8061008" cy="1335168"/>
          </a:xfrm>
          <a:prstGeom prst="rect">
            <a:avLst/>
          </a:prstGeom>
        </p:spPr>
      </p:pic>
      <p:pic>
        <p:nvPicPr>
          <p:cNvPr id="11" name="図 10" descr="グラフ, 円グラフ&#10;&#10;自動的に生成された説明">
            <a:extLst>
              <a:ext uri="{FF2B5EF4-FFF2-40B4-BE49-F238E27FC236}">
                <a16:creationId xmlns:a16="http://schemas.microsoft.com/office/drawing/2014/main" id="{1A1A0487-60BE-4B41-8709-2392DFB10C5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69" r="63621" b="22475"/>
          <a:stretch/>
        </p:blipFill>
        <p:spPr>
          <a:xfrm>
            <a:off x="2065495" y="2369127"/>
            <a:ext cx="2932532" cy="2660073"/>
          </a:xfrm>
          <a:prstGeom prst="rect">
            <a:avLst/>
          </a:prstGeom>
        </p:spPr>
      </p:pic>
      <p:pic>
        <p:nvPicPr>
          <p:cNvPr id="13" name="図 12" descr="グラフ, 円グラフ&#10;&#10;自動的に生成された説明">
            <a:extLst>
              <a:ext uri="{FF2B5EF4-FFF2-40B4-BE49-F238E27FC236}">
                <a16:creationId xmlns:a16="http://schemas.microsoft.com/office/drawing/2014/main" id="{3C7C837B-6A0B-4B58-82E1-ADDD432EF3B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97" t="92182"/>
          <a:stretch/>
        </p:blipFill>
        <p:spPr>
          <a:xfrm>
            <a:off x="5821679" y="5881255"/>
            <a:ext cx="4304823" cy="454536"/>
          </a:xfrm>
          <a:prstGeom prst="rect">
            <a:avLst/>
          </a:prstGeom>
        </p:spPr>
      </p:pic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5DA064FB-4803-4373-94F3-2B96ABA77FBD}"/>
              </a:ext>
            </a:extLst>
          </p:cNvPr>
          <p:cNvGrpSpPr/>
          <p:nvPr/>
        </p:nvGrpSpPr>
        <p:grpSpPr>
          <a:xfrm>
            <a:off x="5794034" y="1762125"/>
            <a:ext cx="4273272" cy="4233430"/>
            <a:chOff x="7294329" y="2628547"/>
            <a:chExt cx="3975653" cy="3938587"/>
          </a:xfrm>
        </p:grpSpPr>
        <p:graphicFrame>
          <p:nvGraphicFramePr>
            <p:cNvPr id="19" name="グラフ 18">
              <a:extLst>
                <a:ext uri="{FF2B5EF4-FFF2-40B4-BE49-F238E27FC236}">
                  <a16:creationId xmlns:a16="http://schemas.microsoft.com/office/drawing/2014/main" id="{1D6CB312-F632-4992-916A-0265FFE0E037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7294329" y="2628547"/>
            <a:ext cx="3975653" cy="39385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9B098430-6C14-4181-83B0-B38609564211}"/>
                </a:ext>
              </a:extLst>
            </p:cNvPr>
            <p:cNvSpPr txBox="1"/>
            <p:nvPr/>
          </p:nvSpPr>
          <p:spPr>
            <a:xfrm>
              <a:off x="9758454" y="3709196"/>
              <a:ext cx="839933" cy="1002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36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6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A</a:t>
              </a:r>
            </a:p>
            <a:p>
              <a:pPr algn="ctr"/>
              <a:r>
                <a:rPr kumimoji="1" lang="en-US" altLang="ja-JP" sz="2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6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38</a:t>
              </a:r>
              <a:r>
                <a:rPr kumimoji="1" lang="ja-JP" altLang="en-US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6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％</a:t>
              </a:r>
              <a:endParaRPr kumimoji="1" lang="ja-JP" altLang="en-US" sz="1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DAC6E2EF-FC00-4839-82B7-D7385B06F69E}"/>
                </a:ext>
              </a:extLst>
            </p:cNvPr>
            <p:cNvSpPr txBox="1"/>
            <p:nvPr/>
          </p:nvSpPr>
          <p:spPr>
            <a:xfrm>
              <a:off x="8976850" y="5166985"/>
              <a:ext cx="839933" cy="1002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36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B</a:t>
              </a:r>
            </a:p>
            <a:p>
              <a:pPr algn="ctr"/>
              <a:r>
                <a:rPr kumimoji="1" lang="en-US" altLang="ja-JP" sz="2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20</a:t>
              </a:r>
              <a:r>
                <a:rPr kumimoji="1" lang="ja-JP" altLang="en-US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％</a:t>
              </a:r>
              <a:endParaRPr kumimoji="1" lang="ja-JP" altLang="en-US" sz="1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42057ECA-403A-4B91-8432-AA13A98E7D49}"/>
                </a:ext>
              </a:extLst>
            </p:cNvPr>
            <p:cNvSpPr txBox="1"/>
            <p:nvPr/>
          </p:nvSpPr>
          <p:spPr>
            <a:xfrm>
              <a:off x="7644368" y="4727458"/>
              <a:ext cx="1293307" cy="7158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20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会社</a:t>
              </a:r>
              <a:r>
                <a:rPr kumimoji="1" lang="ja-JP" altLang="en-US" sz="14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や</a:t>
              </a:r>
              <a:r>
                <a:rPr kumimoji="1" lang="ja-JP" altLang="en-US" sz="20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お店</a:t>
              </a:r>
              <a:endParaRPr kumimoji="1" lang="en-US" altLang="ja-JP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en-US" altLang="ja-JP" sz="24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19</a:t>
              </a:r>
              <a:r>
                <a:rPr kumimoji="1" lang="ja-JP" altLang="en-US" sz="16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％</a:t>
              </a:r>
              <a:endParaRPr kumimoji="1" lang="ja-JP" altLang="en-US" sz="1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3" name="テキスト ボックス 22">
              <a:extLst>
                <a:ext uri="{FF2B5EF4-FFF2-40B4-BE49-F238E27FC236}">
                  <a16:creationId xmlns:a16="http://schemas.microsoft.com/office/drawing/2014/main" id="{856620E7-03A3-4869-A2F4-A2985FC638ED}"/>
                </a:ext>
              </a:extLst>
            </p:cNvPr>
            <p:cNvSpPr txBox="1"/>
            <p:nvPr/>
          </p:nvSpPr>
          <p:spPr>
            <a:xfrm>
              <a:off x="7871054" y="3444902"/>
              <a:ext cx="839933" cy="8303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24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65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家庭</a:t>
              </a:r>
              <a:endParaRPr kumimoji="1" lang="en-US" altLang="ja-JP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5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en-US" altLang="ja-JP" sz="2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65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16</a:t>
              </a:r>
              <a:r>
                <a:rPr kumimoji="1" lang="ja-JP" altLang="en-US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65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％</a:t>
              </a:r>
              <a:endParaRPr kumimoji="1" lang="ja-JP" altLang="en-US" sz="1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5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0D12CAF7-2DAF-4D33-81F0-DD4967C76660}"/>
                </a:ext>
              </a:extLst>
            </p:cNvPr>
            <p:cNvSpPr txBox="1"/>
            <p:nvPr/>
          </p:nvSpPr>
          <p:spPr>
            <a:xfrm>
              <a:off x="8615212" y="3137125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1400" b="1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その他</a:t>
              </a:r>
              <a:endParaRPr kumimoji="1" lang="ja-JP" altLang="en-US" sz="12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2" name="voice16">
            <a:hlinkClick r:id="" action="ppaction://media"/>
            <a:extLst>
              <a:ext uri="{FF2B5EF4-FFF2-40B4-BE49-F238E27FC236}">
                <a16:creationId xmlns:a16="http://schemas.microsoft.com/office/drawing/2014/main" id="{2C86A5BE-6092-4C67-A5E7-485A92475D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4" name="se02">
            <a:hlinkClick r:id="" action="ppaction://media"/>
            <a:extLst>
              <a:ext uri="{FF2B5EF4-FFF2-40B4-BE49-F238E27FC236}">
                <a16:creationId xmlns:a16="http://schemas.microsoft.com/office/drawing/2014/main" id="{7318DFDB-72AE-4BBA-8F63-BB6D3A7D2F2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114877A2-8EA7-4AF1-9046-E556564D7827}"/>
              </a:ext>
            </a:extLst>
          </p:cNvPr>
          <p:cNvSpPr/>
          <p:nvPr/>
        </p:nvSpPr>
        <p:spPr>
          <a:xfrm>
            <a:off x="3242029" y="346699"/>
            <a:ext cx="6959246" cy="1558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5E91B50E-D324-4AAC-8FA6-946C4E10209C}"/>
              </a:ext>
            </a:extLst>
          </p:cNvPr>
          <p:cNvSpPr/>
          <p:nvPr/>
        </p:nvSpPr>
        <p:spPr>
          <a:xfrm>
            <a:off x="5948559" y="1905000"/>
            <a:ext cx="3949794" cy="3952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17D35A1C-79AF-4D7A-8F30-4551D26E6ED6}"/>
              </a:ext>
            </a:extLst>
          </p:cNvPr>
          <p:cNvSpPr/>
          <p:nvPr/>
        </p:nvSpPr>
        <p:spPr>
          <a:xfrm>
            <a:off x="2480030" y="2746769"/>
            <a:ext cx="2291995" cy="785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927EF86-DEEA-4BD0-8C09-CC8686165799}"/>
              </a:ext>
            </a:extLst>
          </p:cNvPr>
          <p:cNvSpPr/>
          <p:nvPr/>
        </p:nvSpPr>
        <p:spPr>
          <a:xfrm>
            <a:off x="2480030" y="3821298"/>
            <a:ext cx="2291995" cy="785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9B57D7E4-23F0-423C-8E62-ACB23145349D}"/>
              </a:ext>
            </a:extLst>
          </p:cNvPr>
          <p:cNvSpPr/>
          <p:nvPr/>
        </p:nvSpPr>
        <p:spPr>
          <a:xfrm>
            <a:off x="6022279" y="5857875"/>
            <a:ext cx="3802353" cy="545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8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690F41C-A249-496C-9E3A-0FC4FFE1868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06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9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xit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xit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213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1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2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8911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6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2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0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318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"/>
    </mc:Choice>
    <mc:Fallback xmlns="">
      <p:transition advClick="0" advTm="1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2251F230-6A9C-4410-BF96-24E683234AE8}"/>
              </a:ext>
            </a:extLst>
          </p:cNvPr>
          <p:cNvGrpSpPr/>
          <p:nvPr/>
        </p:nvGrpSpPr>
        <p:grpSpPr>
          <a:xfrm>
            <a:off x="4669969" y="1034143"/>
            <a:ext cx="2852057" cy="4789714"/>
            <a:chOff x="4669969" y="1034143"/>
            <a:chExt cx="2852057" cy="4789714"/>
          </a:xfrm>
        </p:grpSpPr>
        <p:sp>
          <p:nvSpPr>
            <p:cNvPr id="16" name="青">
              <a:extLst>
                <a:ext uri="{FF2B5EF4-FFF2-40B4-BE49-F238E27FC236}">
                  <a16:creationId xmlns:a16="http://schemas.microsoft.com/office/drawing/2014/main" id="{4FD3FD0D-5D26-4046-A88F-A62F53E10DBE}"/>
                </a:ext>
              </a:extLst>
            </p:cNvPr>
            <p:cNvSpPr/>
            <p:nvPr/>
          </p:nvSpPr>
          <p:spPr>
            <a:xfrm>
              <a:off x="4669969" y="1034143"/>
              <a:ext cx="2852057" cy="478971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4" name="図 3" descr="時計, 挿絵 が含まれている画像&#10;&#10;自動的に生成された説明">
              <a:extLst>
                <a:ext uri="{FF2B5EF4-FFF2-40B4-BE49-F238E27FC236}">
                  <a16:creationId xmlns:a16="http://schemas.microsoft.com/office/drawing/2014/main" id="{6F6CE358-7536-4650-8A64-CD5D28CA6A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7372" y="2905125"/>
              <a:ext cx="857250" cy="1047750"/>
            </a:xfrm>
            <a:prstGeom prst="rect">
              <a:avLst/>
            </a:prstGeom>
          </p:spPr>
        </p:pic>
      </p:grpSp>
      <p:sp>
        <p:nvSpPr>
          <p:cNvPr id="10" name="黄">
            <a:extLst>
              <a:ext uri="{FF2B5EF4-FFF2-40B4-BE49-F238E27FC236}">
                <a16:creationId xmlns:a16="http://schemas.microsoft.com/office/drawing/2014/main" id="{C7089BB9-4BCF-49B5-8F85-C2671F16DE73}"/>
              </a:ext>
            </a:extLst>
          </p:cNvPr>
          <p:cNvSpPr/>
          <p:nvPr/>
        </p:nvSpPr>
        <p:spPr>
          <a:xfrm>
            <a:off x="4669970" y="1034143"/>
            <a:ext cx="2852057" cy="4789714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青">
            <a:extLst>
              <a:ext uri="{FF2B5EF4-FFF2-40B4-BE49-F238E27FC236}">
                <a16:creationId xmlns:a16="http://schemas.microsoft.com/office/drawing/2014/main" id="{73061DA6-731D-4977-A1A4-2F5C034887A8}"/>
              </a:ext>
            </a:extLst>
          </p:cNvPr>
          <p:cNvSpPr/>
          <p:nvPr/>
        </p:nvSpPr>
        <p:spPr>
          <a:xfrm>
            <a:off x="4669970" y="1034143"/>
            <a:ext cx="2852057" cy="47897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赤">
            <a:extLst>
              <a:ext uri="{FF2B5EF4-FFF2-40B4-BE49-F238E27FC236}">
                <a16:creationId xmlns:a16="http://schemas.microsoft.com/office/drawing/2014/main" id="{B3CD6AC6-8687-4395-9CA2-471E77FD42E6}"/>
              </a:ext>
            </a:extLst>
          </p:cNvPr>
          <p:cNvSpPr/>
          <p:nvPr/>
        </p:nvSpPr>
        <p:spPr>
          <a:xfrm>
            <a:off x="4669969" y="1034143"/>
            <a:ext cx="2852057" cy="47897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bgm02">
            <a:hlinkClick r:id="" action="ppaction://media"/>
            <a:extLst>
              <a:ext uri="{FF2B5EF4-FFF2-40B4-BE49-F238E27FC236}">
                <a16:creationId xmlns:a16="http://schemas.microsoft.com/office/drawing/2014/main" id="{F42495DA-AA77-4898-8A45-A64C0AA2DF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13" name="se03">
            <a:hlinkClick r:id="" action="ppaction://media"/>
            <a:extLst>
              <a:ext uri="{FF2B5EF4-FFF2-40B4-BE49-F238E27FC236}">
                <a16:creationId xmlns:a16="http://schemas.microsoft.com/office/drawing/2014/main" id="{0D6B3CDF-55A2-4307-99A3-8D3A6868D36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15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B8CF4DF-87CB-4132-B17B-31B91958348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33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4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4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5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6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70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304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8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39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  <p:bldP spid="8" grpId="0" animBg="1"/>
      <p:bldP spid="8" grpId="1" animBg="1"/>
      <p:bldP spid="8" grpId="2" animBg="1"/>
      <p:bldP spid="8" grpId="3" animBg="1"/>
      <p:bldP spid="8" grpId="4" animBg="1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7" grpId="6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6041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"/>
    </mc:Choice>
    <mc:Fallback xmlns="">
      <p:transition advClick="0" advTm="1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グラフ, 円グラフ&#10;&#10;自動的に生成された説明">
            <a:extLst>
              <a:ext uri="{FF2B5EF4-FFF2-40B4-BE49-F238E27FC236}">
                <a16:creationId xmlns:a16="http://schemas.microsoft.com/office/drawing/2014/main" id="{D6CD5512-7959-44FF-A3E8-0F7402D8E7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719"/>
          <a:stretch/>
        </p:blipFill>
        <p:spPr>
          <a:xfrm>
            <a:off x="4179888" y="6029324"/>
            <a:ext cx="4907482" cy="481975"/>
          </a:xfrm>
          <a:prstGeom prst="rect">
            <a:avLst/>
          </a:prstGeom>
        </p:spPr>
      </p:pic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0671713E-9980-4F54-9AED-360196EEC0D4}"/>
              </a:ext>
            </a:extLst>
          </p:cNvPr>
          <p:cNvGrpSpPr/>
          <p:nvPr/>
        </p:nvGrpSpPr>
        <p:grpSpPr>
          <a:xfrm>
            <a:off x="3971925" y="552450"/>
            <a:ext cx="5314950" cy="5265397"/>
            <a:chOff x="7294329" y="2628547"/>
            <a:chExt cx="3975653" cy="3938587"/>
          </a:xfrm>
        </p:grpSpPr>
        <p:graphicFrame>
          <p:nvGraphicFramePr>
            <p:cNvPr id="5" name="グラフ 4">
              <a:extLst>
                <a:ext uri="{FF2B5EF4-FFF2-40B4-BE49-F238E27FC236}">
                  <a16:creationId xmlns:a16="http://schemas.microsoft.com/office/drawing/2014/main" id="{0889E90F-054D-477B-BFB7-965EBCBB3CC2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7294329" y="2628547"/>
            <a:ext cx="3975653" cy="39385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31210019-4F8A-4C4F-98C2-DA2A895D26E0}"/>
                </a:ext>
              </a:extLst>
            </p:cNvPr>
            <p:cNvSpPr txBox="1"/>
            <p:nvPr/>
          </p:nvSpPr>
          <p:spPr>
            <a:xfrm>
              <a:off x="9814205" y="3858250"/>
              <a:ext cx="835991" cy="851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3200" b="1" u="sng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6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工場</a:t>
              </a:r>
              <a:endParaRPr kumimoji="1" lang="en-US" altLang="ja-JP" sz="32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en-US" altLang="ja-JP" sz="36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6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38</a:t>
              </a:r>
              <a:r>
                <a:rPr kumimoji="1" lang="ja-JP" altLang="en-US" sz="24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6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％</a:t>
              </a:r>
              <a:endParaRPr kumimoji="1" lang="ja-JP" altLang="en-US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40AC12D3-5448-4276-A9B1-C520365CB756}"/>
                </a:ext>
              </a:extLst>
            </p:cNvPr>
            <p:cNvSpPr txBox="1"/>
            <p:nvPr/>
          </p:nvSpPr>
          <p:spPr>
            <a:xfrm>
              <a:off x="8884227" y="5324725"/>
              <a:ext cx="1059016" cy="851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3200" b="1" u="sng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乗り物</a:t>
              </a:r>
              <a:endParaRPr kumimoji="1" lang="en-US" altLang="ja-JP" sz="32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en-US" altLang="ja-JP" sz="36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20</a:t>
              </a:r>
              <a:r>
                <a:rPr kumimoji="1" lang="ja-JP" altLang="en-US" sz="24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％</a:t>
              </a:r>
              <a:endParaRPr kumimoji="1" lang="ja-JP" altLang="en-US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84D41F31-73EA-4004-AA80-5C77CB548E2A}"/>
                </a:ext>
              </a:extLst>
            </p:cNvPr>
            <p:cNvSpPr txBox="1"/>
            <p:nvPr/>
          </p:nvSpPr>
          <p:spPr>
            <a:xfrm>
              <a:off x="7548568" y="4727458"/>
              <a:ext cx="1385163" cy="7597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2800" b="1" u="sng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会社</a:t>
              </a:r>
              <a:r>
                <a:rPr kumimoji="1" lang="ja-JP" altLang="en-US" b="1" u="sng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や</a:t>
              </a:r>
              <a:r>
                <a:rPr kumimoji="1" lang="ja-JP" altLang="en-US" sz="2800" b="1" u="sng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お店</a:t>
              </a:r>
              <a:endParaRPr kumimoji="1" lang="en-US" altLang="ja-JP" sz="28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en-US" altLang="ja-JP" sz="32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19</a:t>
              </a:r>
              <a:r>
                <a:rPr kumimoji="1" lang="ja-JP" altLang="en-US" sz="20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％</a:t>
              </a:r>
              <a:endParaRPr kumimoji="1" lang="ja-JP" altLang="en-US" sz="1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E1281458-F88E-4B9D-9144-802023E5A029}"/>
                </a:ext>
              </a:extLst>
            </p:cNvPr>
            <p:cNvSpPr txBox="1"/>
            <p:nvPr/>
          </p:nvSpPr>
          <p:spPr>
            <a:xfrm>
              <a:off x="7851653" y="3452027"/>
              <a:ext cx="835991" cy="851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3200" b="1" u="sng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65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家庭</a:t>
              </a:r>
              <a:endParaRPr kumimoji="1" lang="en-US" altLang="ja-JP" sz="32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5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en-US" altLang="ja-JP" sz="36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65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16</a:t>
              </a:r>
              <a:r>
                <a:rPr kumimoji="1" lang="ja-JP" altLang="en-US" sz="24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65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％</a:t>
              </a:r>
              <a:endParaRPr kumimoji="1" lang="ja-JP" altLang="en-US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5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01F91E7F-0701-40AF-A92D-4B04AE56CB39}"/>
                </a:ext>
              </a:extLst>
            </p:cNvPr>
            <p:cNvSpPr txBox="1"/>
            <p:nvPr/>
          </p:nvSpPr>
          <p:spPr>
            <a:xfrm>
              <a:off x="8648784" y="3130000"/>
              <a:ext cx="656130" cy="2762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b="1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その他</a:t>
              </a:r>
              <a:endParaRPr kumimoji="1" lang="ja-JP" altLang="en-US" sz="16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10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14B2989-2CF1-411B-BE79-09F47A8CC88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74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131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"/>
    </mc:Choice>
    <mc:Fallback xmlns="">
      <p:transition advClick="0" advTm="1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04">
            <a:hlinkClick r:id="" action="ppaction://media"/>
            <a:extLst>
              <a:ext uri="{FF2B5EF4-FFF2-40B4-BE49-F238E27FC236}">
                <a16:creationId xmlns:a16="http://schemas.microsoft.com/office/drawing/2014/main" id="{5CA7D79A-FB7C-4746-B5FA-CDACB96F435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81176" y="1193237"/>
            <a:ext cx="8639174" cy="323294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6B4DA0FE-DE27-4F67-92FC-2DB6882228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537" y="3497946"/>
            <a:ext cx="3909550" cy="2556484"/>
          </a:xfrm>
          <a:prstGeom prst="rect">
            <a:avLst/>
          </a:prstGeom>
        </p:spPr>
      </p:pic>
      <p:pic>
        <p:nvPicPr>
          <p:cNvPr id="19" name="図 18" descr="挿絵, 時計, 記号 が含まれている画像&#10;&#10;自動的に生成された説明">
            <a:extLst>
              <a:ext uri="{FF2B5EF4-FFF2-40B4-BE49-F238E27FC236}">
                <a16:creationId xmlns:a16="http://schemas.microsoft.com/office/drawing/2014/main" id="{D3607B04-0009-41EB-8E53-64450B53E6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418" y="474463"/>
            <a:ext cx="6253163" cy="511265"/>
          </a:xfrm>
          <a:prstGeom prst="rect">
            <a:avLst/>
          </a:prstGeom>
        </p:spPr>
      </p:pic>
      <p:pic>
        <p:nvPicPr>
          <p:cNvPr id="21" name="図 20" descr="ロゴ&#10;&#10;自動的に生成された説明">
            <a:extLst>
              <a:ext uri="{FF2B5EF4-FFF2-40B4-BE49-F238E27FC236}">
                <a16:creationId xmlns:a16="http://schemas.microsoft.com/office/drawing/2014/main" id="{A50D49F2-5D1A-443E-8297-C6B36328800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662" y="463321"/>
            <a:ext cx="6843150" cy="520850"/>
          </a:xfrm>
          <a:prstGeom prst="rect">
            <a:avLst/>
          </a:prstGeom>
        </p:spPr>
      </p:pic>
      <p:pic>
        <p:nvPicPr>
          <p:cNvPr id="23" name="図 22" descr="ロゴ, 会社名&#10;&#10;自動的に生成された説明">
            <a:extLst>
              <a:ext uri="{FF2B5EF4-FFF2-40B4-BE49-F238E27FC236}">
                <a16:creationId xmlns:a16="http://schemas.microsoft.com/office/drawing/2014/main" id="{E54D8486-8EDD-4301-B3F5-50FA772BB0D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718" y="3512151"/>
            <a:ext cx="3909550" cy="2556484"/>
          </a:xfrm>
          <a:prstGeom prst="rect">
            <a:avLst/>
          </a:prstGeom>
        </p:spPr>
      </p:pic>
      <p:pic>
        <p:nvPicPr>
          <p:cNvPr id="17" name="図 16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D438524B-D613-4739-8E52-399374CE5A7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614" y="3149215"/>
            <a:ext cx="4610102" cy="559570"/>
          </a:xfrm>
          <a:prstGeom prst="rect">
            <a:avLst/>
          </a:prstGeom>
        </p:spPr>
      </p:pic>
      <p:grpSp>
        <p:nvGrpSpPr>
          <p:cNvPr id="11" name="クリン君">
            <a:extLst>
              <a:ext uri="{FF2B5EF4-FFF2-40B4-BE49-F238E27FC236}">
                <a16:creationId xmlns:a16="http://schemas.microsoft.com/office/drawing/2014/main" id="{D6D859B7-C742-42DA-867B-023820CF498E}"/>
              </a:ext>
            </a:extLst>
          </p:cNvPr>
          <p:cNvGrpSpPr/>
          <p:nvPr/>
        </p:nvGrpSpPr>
        <p:grpSpPr>
          <a:xfrm>
            <a:off x="5223094" y="3660854"/>
            <a:ext cx="1914468" cy="2015830"/>
            <a:chOff x="3587262" y="674614"/>
            <a:chExt cx="5017476" cy="5283126"/>
          </a:xfrm>
        </p:grpSpPr>
        <p:pic>
          <p:nvPicPr>
            <p:cNvPr id="12" name="図 11" descr="矢印&#10;&#10;自動的に生成された説明">
              <a:extLst>
                <a:ext uri="{FF2B5EF4-FFF2-40B4-BE49-F238E27FC236}">
                  <a16:creationId xmlns:a16="http://schemas.microsoft.com/office/drawing/2014/main" id="{C1068AFD-F3DA-464F-B1ED-CF4A5AB3B4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13" name="図 12" descr="ロゴ, アイコン&#10;&#10;自動的に生成された説明">
              <a:extLst>
                <a:ext uri="{FF2B5EF4-FFF2-40B4-BE49-F238E27FC236}">
                  <a16:creationId xmlns:a16="http://schemas.microsoft.com/office/drawing/2014/main" id="{B81C09C2-D786-47D4-ABF0-55BAB73BDF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14" name="図 13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C05B48DA-A6D5-4408-9FAD-34FADCA393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15" name="図 14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D6D3560D-ED8C-444C-B599-BEB3CF058B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16" name="フリーフォーム: 図形 15">
            <a:extLst>
              <a:ext uri="{FF2B5EF4-FFF2-40B4-BE49-F238E27FC236}">
                <a16:creationId xmlns:a16="http://schemas.microsoft.com/office/drawing/2014/main" id="{985ECFAE-7AA9-455B-A4B0-C8A10990FE6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98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3" name="voice17">
            <a:hlinkClick r:id="" action="ppaction://media"/>
            <a:extLst>
              <a:ext uri="{FF2B5EF4-FFF2-40B4-BE49-F238E27FC236}">
                <a16:creationId xmlns:a16="http://schemas.microsoft.com/office/drawing/2014/main" id="{2D7BA704-D782-46FE-8C9D-AB74A335F97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10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14B2989-2CF1-411B-BE79-09F47A8CC880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97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1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30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2" presetClass="entr" presetSubtype="1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xit" presetSubtype="1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583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audio>
              <p:cMediaNode vol="80000" showWhenStopped="0">
                <p:cTn id="46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95785430-5578-47BF-BDA8-82CF67AD99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808" y="2217666"/>
            <a:ext cx="6818384" cy="3794052"/>
          </a:xfrm>
          <a:prstGeom prst="roundRect">
            <a:avLst>
              <a:gd name="adj" fmla="val 5985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1" name="図 10" descr="テキスト&#10;&#10;自動的に生成された説明">
            <a:extLst>
              <a:ext uri="{FF2B5EF4-FFF2-40B4-BE49-F238E27FC236}">
                <a16:creationId xmlns:a16="http://schemas.microsoft.com/office/drawing/2014/main" id="{D88C7229-87F8-4177-A0CE-7FA23BA180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06" y="251305"/>
            <a:ext cx="5617388" cy="1790946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881FACB5-B43A-4F7B-8D87-5FCE863C7B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767840" y="893982"/>
            <a:ext cx="8656320" cy="209274"/>
          </a:xfrm>
          <a:prstGeom prst="rect">
            <a:avLst/>
          </a:prstGeom>
        </p:spPr>
      </p:pic>
      <p:pic>
        <p:nvPicPr>
          <p:cNvPr id="18" name="図 17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AEC291A3-F82F-4BCE-9F6A-B260FE22F4F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093"/>
          <a:stretch/>
        </p:blipFill>
        <p:spPr>
          <a:xfrm>
            <a:off x="4846319" y="4727864"/>
            <a:ext cx="2499362" cy="348335"/>
          </a:xfrm>
          <a:prstGeom prst="rect">
            <a:avLst/>
          </a:prstGeom>
        </p:spPr>
      </p:pic>
      <p:pic>
        <p:nvPicPr>
          <p:cNvPr id="20" name="図 19" descr="テキスト, 救急箱, 挿絵, 記号 が含まれている画像&#10;&#10;自動的に生成された説明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3E84BD8-C5DB-4554-95DD-16148B2D15C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063"/>
          <a:stretch/>
        </p:blipFill>
        <p:spPr>
          <a:xfrm>
            <a:off x="4846319" y="3692469"/>
            <a:ext cx="2499362" cy="586907"/>
          </a:xfrm>
          <a:prstGeom prst="rect">
            <a:avLst/>
          </a:prstGeom>
        </p:spPr>
      </p:pic>
      <p:sp>
        <p:nvSpPr>
          <p:cNvPr id="7" name="四角形: 角を丸くする 6">
            <a:hlinkClick r:id="rId7" action="ppaction://hlinksldjump"/>
            <a:extLst>
              <a:ext uri="{FF2B5EF4-FFF2-40B4-BE49-F238E27FC236}">
                <a16:creationId xmlns:a16="http://schemas.microsoft.com/office/drawing/2014/main" id="{687F05ED-E404-4D8D-BBA5-488D81C296B1}"/>
              </a:ext>
            </a:extLst>
          </p:cNvPr>
          <p:cNvSpPr/>
          <p:nvPr/>
        </p:nvSpPr>
        <p:spPr>
          <a:xfrm>
            <a:off x="4846319" y="5335732"/>
            <a:ext cx="2499362" cy="348335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最初の画面へ戻る</a:t>
            </a:r>
          </a:p>
        </p:txBody>
      </p:sp>
    </p:spTree>
    <p:extLst>
      <p:ext uri="{BB962C8B-B14F-4D97-AF65-F5344CB8AC3E}">
        <p14:creationId xmlns:p14="http://schemas.microsoft.com/office/powerpoint/2010/main" val="231671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685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"/>
    </mc:Choice>
    <mc:Fallback xmlns="">
      <p:transition advClick="0" advTm="1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81CE62CF-FA17-40C3-8975-C0435F8AEA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852" y="531300"/>
            <a:ext cx="8042434" cy="5101590"/>
          </a:xfrm>
          <a:prstGeom prst="rect">
            <a:avLst/>
          </a:prstGeom>
        </p:spPr>
      </p:pic>
      <p:pic>
        <p:nvPicPr>
          <p:cNvPr id="23" name="図 22" descr="アイコン&#10;&#10;自動的に生成された説明">
            <a:extLst>
              <a:ext uri="{FF2B5EF4-FFF2-40B4-BE49-F238E27FC236}">
                <a16:creationId xmlns:a16="http://schemas.microsoft.com/office/drawing/2014/main" id="{50E73A96-51E1-4960-BE72-D92AFD4B63F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10"/>
          <a:stretch/>
        </p:blipFill>
        <p:spPr>
          <a:xfrm>
            <a:off x="2709834" y="4359348"/>
            <a:ext cx="435293" cy="1294845"/>
          </a:xfrm>
          <a:prstGeom prst="rect">
            <a:avLst/>
          </a:prstGeom>
        </p:spPr>
      </p:pic>
      <p:pic>
        <p:nvPicPr>
          <p:cNvPr id="24" name="図 23" descr="アイコン&#10;&#10;自動的に生成された説明">
            <a:extLst>
              <a:ext uri="{FF2B5EF4-FFF2-40B4-BE49-F238E27FC236}">
                <a16:creationId xmlns:a16="http://schemas.microsoft.com/office/drawing/2014/main" id="{47A6B4FE-8586-42E7-B60F-CC6DA020602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30"/>
          <a:stretch/>
        </p:blipFill>
        <p:spPr>
          <a:xfrm>
            <a:off x="2708965" y="4359348"/>
            <a:ext cx="986004" cy="1299762"/>
          </a:xfrm>
          <a:prstGeom prst="rect">
            <a:avLst/>
          </a:prstGeom>
        </p:spPr>
      </p:pic>
      <p:pic>
        <p:nvPicPr>
          <p:cNvPr id="3" name="図 2" descr="アイコン&#10;&#10;自動的に生成された説明">
            <a:extLst>
              <a:ext uri="{FF2B5EF4-FFF2-40B4-BE49-F238E27FC236}">
                <a16:creationId xmlns:a16="http://schemas.microsoft.com/office/drawing/2014/main" id="{950718A7-CA3F-4A64-8E43-D3686FD618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377" y="4354432"/>
            <a:ext cx="3123124" cy="1299762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B6746BD5-EDF5-42BC-B970-906A72EEE8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182836"/>
            <a:ext cx="3843409" cy="184717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E5F6EDB2-D71F-4AAB-B68A-B6AB9DE4C8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506" y="4786570"/>
            <a:ext cx="508631" cy="565852"/>
          </a:xfrm>
          <a:prstGeom prst="rect">
            <a:avLst/>
          </a:prstGeom>
        </p:spPr>
      </p:pic>
      <p:pic>
        <p:nvPicPr>
          <p:cNvPr id="13" name="図 12" descr="テキスト&#10;&#10;自動的に生成された説明">
            <a:extLst>
              <a:ext uri="{FF2B5EF4-FFF2-40B4-BE49-F238E27FC236}">
                <a16:creationId xmlns:a16="http://schemas.microsoft.com/office/drawing/2014/main" id="{D138B72B-63DB-4698-B47F-D14B17022D6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829" y="4837813"/>
            <a:ext cx="1900503" cy="1186375"/>
          </a:xfrm>
          <a:prstGeom prst="rect">
            <a:avLst/>
          </a:prstGeom>
        </p:spPr>
      </p:pic>
      <p:pic>
        <p:nvPicPr>
          <p:cNvPr id="15" name="図 14" descr="黒い背景と白い文字&#10;&#10;自動的に生成された説明">
            <a:extLst>
              <a:ext uri="{FF2B5EF4-FFF2-40B4-BE49-F238E27FC236}">
                <a16:creationId xmlns:a16="http://schemas.microsoft.com/office/drawing/2014/main" id="{922CBAB2-0B34-48B8-BECF-839F679A9BD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286" y="4552932"/>
            <a:ext cx="1010904" cy="1023620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A881E340-8131-4AD6-9C80-9A90804F85B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939" y="4551628"/>
            <a:ext cx="1010904" cy="1036336"/>
          </a:xfrm>
          <a:prstGeom prst="rect">
            <a:avLst/>
          </a:prstGeom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79820AD7-090E-492E-A9B4-745C7FA9C881}"/>
              </a:ext>
            </a:extLst>
          </p:cNvPr>
          <p:cNvSpPr/>
          <p:nvPr/>
        </p:nvSpPr>
        <p:spPr>
          <a:xfrm>
            <a:off x="3220762" y="474776"/>
            <a:ext cx="6923119" cy="2143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E4EF7C9D-5233-4877-A8AD-82E41BA3C509}"/>
              </a:ext>
            </a:extLst>
          </p:cNvPr>
          <p:cNvSpPr/>
          <p:nvPr/>
        </p:nvSpPr>
        <p:spPr>
          <a:xfrm>
            <a:off x="2385411" y="2887561"/>
            <a:ext cx="2068941" cy="1000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0FB87930-D198-463A-AC9E-521194F1E850}"/>
              </a:ext>
            </a:extLst>
          </p:cNvPr>
          <p:cNvSpPr/>
          <p:nvPr/>
        </p:nvSpPr>
        <p:spPr>
          <a:xfrm>
            <a:off x="5273109" y="2954192"/>
            <a:ext cx="2068942" cy="914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01775AA0-1366-45F4-B815-3D29AD2B7759}"/>
              </a:ext>
            </a:extLst>
          </p:cNvPr>
          <p:cNvSpPr/>
          <p:nvPr/>
        </p:nvSpPr>
        <p:spPr>
          <a:xfrm>
            <a:off x="8043310" y="2912413"/>
            <a:ext cx="1895347" cy="785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815E6BF2-F6DF-4E97-A6EA-B0AC7AECE705}"/>
              </a:ext>
            </a:extLst>
          </p:cNvPr>
          <p:cNvSpPr/>
          <p:nvPr/>
        </p:nvSpPr>
        <p:spPr>
          <a:xfrm>
            <a:off x="2562447" y="4201539"/>
            <a:ext cx="3403675" cy="1847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voice18">
            <a:hlinkClick r:id="" action="ppaction://media"/>
            <a:extLst>
              <a:ext uri="{FF2B5EF4-FFF2-40B4-BE49-F238E27FC236}">
                <a16:creationId xmlns:a16="http://schemas.microsoft.com/office/drawing/2014/main" id="{E4272387-ECCF-44AF-B4BE-EEBA94EF63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22" name="se02">
            <a:hlinkClick r:id="" action="ppaction://media"/>
            <a:extLst>
              <a:ext uri="{FF2B5EF4-FFF2-40B4-BE49-F238E27FC236}">
                <a16:creationId xmlns:a16="http://schemas.microsoft.com/office/drawing/2014/main" id="{135367B5-C68F-4284-A794-1876E5EFF1C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8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B923302-8728-4C75-AC4C-E0F06FE080F2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232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96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8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xit" presetSubtype="8" fill="hold" nodeType="withEffect">
                                  <p:stCondLst>
                                    <p:cond delay="21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xit" presetSubtype="8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5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6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5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952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"/>
    </mc:Choice>
    <mc:Fallback xmlns="">
      <p:transition advClick="0" advTm="1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399D128D-A276-4186-BA54-58D3D479E02D}"/>
              </a:ext>
            </a:extLst>
          </p:cNvPr>
          <p:cNvGrpSpPr/>
          <p:nvPr/>
        </p:nvGrpSpPr>
        <p:grpSpPr>
          <a:xfrm>
            <a:off x="4669970" y="1034143"/>
            <a:ext cx="2852057" cy="4789714"/>
            <a:chOff x="4669970" y="1034143"/>
            <a:chExt cx="2852057" cy="4789714"/>
          </a:xfrm>
        </p:grpSpPr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C511EE00-CEA0-4A61-AB2A-947B28AE7CBF}"/>
                </a:ext>
              </a:extLst>
            </p:cNvPr>
            <p:cNvSpPr/>
            <p:nvPr/>
          </p:nvSpPr>
          <p:spPr>
            <a:xfrm>
              <a:off x="4669970" y="1034143"/>
              <a:ext cx="2852057" cy="4789714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4" name="図 3" descr="テキスト&#10;&#10;自動的に生成された説明">
              <a:extLst>
                <a:ext uri="{FF2B5EF4-FFF2-40B4-BE49-F238E27FC236}">
                  <a16:creationId xmlns:a16="http://schemas.microsoft.com/office/drawing/2014/main" id="{62AB4593-7226-4F90-8F7E-4BDE47A7F28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46" y="2073349"/>
              <a:ext cx="2545908" cy="2711302"/>
            </a:xfrm>
            <a:prstGeom prst="rect">
              <a:avLst/>
            </a:prstGeom>
          </p:spPr>
        </p:pic>
      </p:grpSp>
      <p:sp>
        <p:nvSpPr>
          <p:cNvPr id="10" name="黄">
            <a:extLst>
              <a:ext uri="{FF2B5EF4-FFF2-40B4-BE49-F238E27FC236}">
                <a16:creationId xmlns:a16="http://schemas.microsoft.com/office/drawing/2014/main" id="{C7089BB9-4BCF-49B5-8F85-C2671F16DE73}"/>
              </a:ext>
            </a:extLst>
          </p:cNvPr>
          <p:cNvSpPr/>
          <p:nvPr/>
        </p:nvSpPr>
        <p:spPr>
          <a:xfrm>
            <a:off x="4669970" y="1034143"/>
            <a:ext cx="2852057" cy="4789714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青">
            <a:extLst>
              <a:ext uri="{FF2B5EF4-FFF2-40B4-BE49-F238E27FC236}">
                <a16:creationId xmlns:a16="http://schemas.microsoft.com/office/drawing/2014/main" id="{73061DA6-731D-4977-A1A4-2F5C034887A8}"/>
              </a:ext>
            </a:extLst>
          </p:cNvPr>
          <p:cNvSpPr/>
          <p:nvPr/>
        </p:nvSpPr>
        <p:spPr>
          <a:xfrm>
            <a:off x="4669970" y="1034143"/>
            <a:ext cx="2852057" cy="47897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赤">
            <a:extLst>
              <a:ext uri="{FF2B5EF4-FFF2-40B4-BE49-F238E27FC236}">
                <a16:creationId xmlns:a16="http://schemas.microsoft.com/office/drawing/2014/main" id="{B3CD6AC6-8687-4395-9CA2-471E77FD42E6}"/>
              </a:ext>
            </a:extLst>
          </p:cNvPr>
          <p:cNvSpPr/>
          <p:nvPr/>
        </p:nvSpPr>
        <p:spPr>
          <a:xfrm>
            <a:off x="4669969" y="1034143"/>
            <a:ext cx="2852057" cy="47897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bgm02">
            <a:hlinkClick r:id="" action="ppaction://media"/>
            <a:extLst>
              <a:ext uri="{FF2B5EF4-FFF2-40B4-BE49-F238E27FC236}">
                <a16:creationId xmlns:a16="http://schemas.microsoft.com/office/drawing/2014/main" id="{F42495DA-AA77-4898-8A45-A64C0AA2DF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13" name="se03">
            <a:hlinkClick r:id="" action="ppaction://media"/>
            <a:extLst>
              <a:ext uri="{FF2B5EF4-FFF2-40B4-BE49-F238E27FC236}">
                <a16:creationId xmlns:a16="http://schemas.microsoft.com/office/drawing/2014/main" id="{0D6B3CDF-55A2-4307-99A3-8D3A6868D36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15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B8CF4DF-87CB-4132-B17B-31B91958348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85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4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4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5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6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70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304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8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39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  <p:bldP spid="8" grpId="0" animBg="1"/>
      <p:bldP spid="8" grpId="1" animBg="1"/>
      <p:bldP spid="8" grpId="2" animBg="1"/>
      <p:bldP spid="8" grpId="3" animBg="1"/>
      <p:bldP spid="8" grpId="4" animBg="1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7" grpId="6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5BE8A37D-B684-4AEB-BC32-B89A3BB28AF7}"/>
              </a:ext>
            </a:extLst>
          </p:cNvPr>
          <p:cNvSpPr/>
          <p:nvPr/>
        </p:nvSpPr>
        <p:spPr>
          <a:xfrm>
            <a:off x="1645920" y="66480"/>
            <a:ext cx="8884920" cy="67153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video05">
            <a:hlinkClick r:id="" action="ppaction://media"/>
            <a:extLst>
              <a:ext uri="{FF2B5EF4-FFF2-40B4-BE49-F238E27FC236}">
                <a16:creationId xmlns:a16="http://schemas.microsoft.com/office/drawing/2014/main" id="{1C8C18B6-02BF-4EC1-B385-B88D84D9A7A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61769" y="478181"/>
            <a:ext cx="7868462" cy="5727340"/>
          </a:xfrm>
          <a:prstGeom prst="rect">
            <a:avLst/>
          </a:prstGeom>
          <a:effectLst/>
        </p:spPr>
      </p:pic>
      <p:grpSp>
        <p:nvGrpSpPr>
          <p:cNvPr id="12" name="クリン君">
            <a:extLst>
              <a:ext uri="{FF2B5EF4-FFF2-40B4-BE49-F238E27FC236}">
                <a16:creationId xmlns:a16="http://schemas.microsoft.com/office/drawing/2014/main" id="{49BC789B-8AFC-4E93-BC5F-FAF2536F4715}"/>
              </a:ext>
            </a:extLst>
          </p:cNvPr>
          <p:cNvGrpSpPr/>
          <p:nvPr/>
        </p:nvGrpSpPr>
        <p:grpSpPr>
          <a:xfrm>
            <a:off x="8519532" y="4659511"/>
            <a:ext cx="1758676" cy="1851789"/>
            <a:chOff x="3587262" y="674614"/>
            <a:chExt cx="5017476" cy="5283126"/>
          </a:xfrm>
        </p:grpSpPr>
        <p:pic>
          <p:nvPicPr>
            <p:cNvPr id="14" name="図 13" descr="矢印&#10;&#10;自動的に生成された説明">
              <a:extLst>
                <a:ext uri="{FF2B5EF4-FFF2-40B4-BE49-F238E27FC236}">
                  <a16:creationId xmlns:a16="http://schemas.microsoft.com/office/drawing/2014/main" id="{1E8BC501-DE4B-47E9-9CAE-76C32EAFD1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15" name="図 14" descr="ロゴ, アイコン&#10;&#10;自動的に生成された説明">
              <a:extLst>
                <a:ext uri="{FF2B5EF4-FFF2-40B4-BE49-F238E27FC236}">
                  <a16:creationId xmlns:a16="http://schemas.microsoft.com/office/drawing/2014/main" id="{8B92FDCC-567D-4FBA-9CE0-42A4F278D9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16" name="図 15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63E1D6BF-44B8-4BDC-A887-FB0BEC6886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17" name="図 16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BE5D90DB-F7F1-40CD-A02C-1EE698E89A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10" name="フリーフォーム: 図形 9">
            <a:extLst>
              <a:ext uri="{FF2B5EF4-FFF2-40B4-BE49-F238E27FC236}">
                <a16:creationId xmlns:a16="http://schemas.microsoft.com/office/drawing/2014/main" id="{14A0A7B3-8907-4674-8634-F69732E3EC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98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4" name="voice19">
            <a:hlinkClick r:id="" action="ppaction://media"/>
            <a:extLst>
              <a:ext uri="{FF2B5EF4-FFF2-40B4-BE49-F238E27FC236}">
                <a16:creationId xmlns:a16="http://schemas.microsoft.com/office/drawing/2014/main" id="{BB04C5E5-69AE-4668-810E-C0CEC4277EA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5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9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audio>
              <p:cMediaNode vol="80000" showWhenStopped="0">
                <p:cTn id="14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グラフ, 棒グラフ, ヒストグラム&#10;&#10;自動的に生成された説明">
            <a:extLst>
              <a:ext uri="{FF2B5EF4-FFF2-40B4-BE49-F238E27FC236}">
                <a16:creationId xmlns:a16="http://schemas.microsoft.com/office/drawing/2014/main" id="{19B0C90D-2E5E-4AB9-AA83-A5A64E8FC8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992" y="343477"/>
            <a:ext cx="8482011" cy="6171045"/>
          </a:xfrm>
          <a:prstGeom prst="rect">
            <a:avLst/>
          </a:prstGeom>
        </p:spPr>
      </p:pic>
      <p:pic>
        <p:nvPicPr>
          <p:cNvPr id="5" name="図 4" descr="光, 星 が含まれている画像&#10;&#10;自動的に生成された説明">
            <a:extLst>
              <a:ext uri="{FF2B5EF4-FFF2-40B4-BE49-F238E27FC236}">
                <a16:creationId xmlns:a16="http://schemas.microsoft.com/office/drawing/2014/main" id="{184791B9-8E6B-4987-A97F-17F327FA2C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338" y="2209800"/>
            <a:ext cx="5972614" cy="2831133"/>
          </a:xfrm>
          <a:prstGeom prst="rect">
            <a:avLst/>
          </a:prstGeom>
        </p:spPr>
      </p:pic>
      <p:pic>
        <p:nvPicPr>
          <p:cNvPr id="7" name="図 6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59BD196E-DBC0-4F15-A06E-6B6C5AB51F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680" y="1690692"/>
            <a:ext cx="4363719" cy="2650317"/>
          </a:xfrm>
          <a:prstGeom prst="rect">
            <a:avLst/>
          </a:prstGeom>
        </p:spPr>
      </p:pic>
      <p:pic>
        <p:nvPicPr>
          <p:cNvPr id="9" name="図 8" descr="時計, メーター が含まれている画像&#10;&#10;自動的に生成された説明">
            <a:extLst>
              <a:ext uri="{FF2B5EF4-FFF2-40B4-BE49-F238E27FC236}">
                <a16:creationId xmlns:a16="http://schemas.microsoft.com/office/drawing/2014/main" id="{2BD5139E-9432-4198-AD3C-AF6510AEB2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528" y="1690692"/>
            <a:ext cx="946374" cy="2378388"/>
          </a:xfrm>
          <a:prstGeom prst="rect">
            <a:avLst/>
          </a:prstGeom>
        </p:spPr>
      </p:pic>
      <p:pic>
        <p:nvPicPr>
          <p:cNvPr id="2" name="voice20">
            <a:hlinkClick r:id="" action="ppaction://media"/>
            <a:extLst>
              <a:ext uri="{FF2B5EF4-FFF2-40B4-BE49-F238E27FC236}">
                <a16:creationId xmlns:a16="http://schemas.microsoft.com/office/drawing/2014/main" id="{4FF77629-334F-437F-8C22-B757BDF4D7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8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1200"/>
    </mc:Choice>
    <mc:Fallback xmlns="">
      <p:transition advClick="0" advTm="41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indefinite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ダイアグラム&#10;&#10;自動的に生成された説明">
            <a:extLst>
              <a:ext uri="{FF2B5EF4-FFF2-40B4-BE49-F238E27FC236}">
                <a16:creationId xmlns:a16="http://schemas.microsoft.com/office/drawing/2014/main" id="{06F9D287-C4E7-4724-81F4-C1D22AE1AA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992" y="726810"/>
            <a:ext cx="8139613" cy="4561267"/>
          </a:xfrm>
          <a:prstGeom prst="rect">
            <a:avLst/>
          </a:prstGeom>
        </p:spPr>
      </p:pic>
      <p:grpSp>
        <p:nvGrpSpPr>
          <p:cNvPr id="14" name="クリン君">
            <a:extLst>
              <a:ext uri="{FF2B5EF4-FFF2-40B4-BE49-F238E27FC236}">
                <a16:creationId xmlns:a16="http://schemas.microsoft.com/office/drawing/2014/main" id="{992924BC-5E68-436B-B31B-478F5F8B1077}"/>
              </a:ext>
            </a:extLst>
          </p:cNvPr>
          <p:cNvGrpSpPr/>
          <p:nvPr/>
        </p:nvGrpSpPr>
        <p:grpSpPr>
          <a:xfrm>
            <a:off x="5190313" y="4267254"/>
            <a:ext cx="1811370" cy="1907272"/>
            <a:chOff x="3587262" y="674614"/>
            <a:chExt cx="5017476" cy="5283126"/>
          </a:xfrm>
        </p:grpSpPr>
        <p:pic>
          <p:nvPicPr>
            <p:cNvPr id="15" name="図 14" descr="矢印&#10;&#10;自動的に生成された説明">
              <a:extLst>
                <a:ext uri="{FF2B5EF4-FFF2-40B4-BE49-F238E27FC236}">
                  <a16:creationId xmlns:a16="http://schemas.microsoft.com/office/drawing/2014/main" id="{9ABB692C-AB37-4983-95EF-89667688A7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16" name="図 15" descr="ロゴ, アイコン&#10;&#10;自動的に生成された説明">
              <a:extLst>
                <a:ext uri="{FF2B5EF4-FFF2-40B4-BE49-F238E27FC236}">
                  <a16:creationId xmlns:a16="http://schemas.microsoft.com/office/drawing/2014/main" id="{BD216FA4-844A-46A1-8088-E69B102408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17" name="図 16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050991DE-46F5-433B-982D-FA1CD4E8D3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18" name="図 17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4B73B44B-8DA5-432B-9F42-74CA193208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34" name="四角形: 角を丸くする 33" hidden="1">
            <a:extLst>
              <a:ext uri="{FF2B5EF4-FFF2-40B4-BE49-F238E27FC236}">
                <a16:creationId xmlns:a16="http://schemas.microsoft.com/office/drawing/2014/main" id="{604AB570-A21F-4AD6-A5E0-8C9C44DD5836}"/>
              </a:ext>
            </a:extLst>
          </p:cNvPr>
          <p:cNvSpPr/>
          <p:nvPr/>
        </p:nvSpPr>
        <p:spPr>
          <a:xfrm>
            <a:off x="1767840" y="178615"/>
            <a:ext cx="8656320" cy="6492240"/>
          </a:xfrm>
          <a:prstGeom prst="roundRect">
            <a:avLst>
              <a:gd name="adj" fmla="val 32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フリーフォーム: 図形 18">
            <a:extLst>
              <a:ext uri="{FF2B5EF4-FFF2-40B4-BE49-F238E27FC236}">
                <a16:creationId xmlns:a16="http://schemas.microsoft.com/office/drawing/2014/main" id="{64B06F77-922D-4D76-BECB-01E423B005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98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3" name="voice21">
            <a:hlinkClick r:id="" action="ppaction://media"/>
            <a:extLst>
              <a:ext uri="{FF2B5EF4-FFF2-40B4-BE49-F238E27FC236}">
                <a16:creationId xmlns:a16="http://schemas.microsoft.com/office/drawing/2014/main" id="{E1AC7185-9E62-4674-850A-84B1702B84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23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9000"/>
    </mc:Choice>
    <mc:Fallback xmlns="">
      <p:transition advClick="0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5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ダイアグラム&#10;&#10;自動的に生成された説明">
            <a:extLst>
              <a:ext uri="{FF2B5EF4-FFF2-40B4-BE49-F238E27FC236}">
                <a16:creationId xmlns:a16="http://schemas.microsoft.com/office/drawing/2014/main" id="{06F9D287-C4E7-4724-81F4-C1D22AE1AA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992" y="726810"/>
            <a:ext cx="8139613" cy="4561267"/>
          </a:xfrm>
          <a:prstGeom prst="rect">
            <a:avLst/>
          </a:prstGeom>
        </p:spPr>
      </p:pic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006582CB-88EB-4D83-94FA-29A5DB8C237B}"/>
              </a:ext>
            </a:extLst>
          </p:cNvPr>
          <p:cNvSpPr/>
          <p:nvPr/>
        </p:nvSpPr>
        <p:spPr>
          <a:xfrm>
            <a:off x="1854992" y="2697331"/>
            <a:ext cx="8482018" cy="843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F092BBC0-B60E-4CFE-A5DC-9F755C313315}"/>
              </a:ext>
            </a:extLst>
          </p:cNvPr>
          <p:cNvSpPr/>
          <p:nvPr/>
        </p:nvSpPr>
        <p:spPr>
          <a:xfrm>
            <a:off x="1734721" y="531151"/>
            <a:ext cx="2071736" cy="4962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3" name="図 22" descr="テキスト&#10;&#10;自動的に生成された説明">
            <a:extLst>
              <a:ext uri="{FF2B5EF4-FFF2-40B4-BE49-F238E27FC236}">
                <a16:creationId xmlns:a16="http://schemas.microsoft.com/office/drawing/2014/main" id="{F0A39E51-8796-4764-A249-B283CFDB99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235" y="2703481"/>
            <a:ext cx="4373528" cy="493356"/>
          </a:xfrm>
          <a:prstGeom prst="rect">
            <a:avLst/>
          </a:prstGeom>
        </p:spPr>
      </p:pic>
      <p:pic>
        <p:nvPicPr>
          <p:cNvPr id="25" name="図 24" descr="テキスト&#10;&#10;自動的に生成された説明">
            <a:extLst>
              <a:ext uri="{FF2B5EF4-FFF2-40B4-BE49-F238E27FC236}">
                <a16:creationId xmlns:a16="http://schemas.microsoft.com/office/drawing/2014/main" id="{C788AEA9-CE0A-490D-9091-843FD30FA0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823" y="3213415"/>
            <a:ext cx="7860350" cy="493356"/>
          </a:xfrm>
          <a:prstGeom prst="rect">
            <a:avLst/>
          </a:prstGeom>
        </p:spPr>
      </p:pic>
      <p:grpSp>
        <p:nvGrpSpPr>
          <p:cNvPr id="14" name="クリン君">
            <a:extLst>
              <a:ext uri="{FF2B5EF4-FFF2-40B4-BE49-F238E27FC236}">
                <a16:creationId xmlns:a16="http://schemas.microsoft.com/office/drawing/2014/main" id="{992924BC-5E68-436B-B31B-478F5F8B1077}"/>
              </a:ext>
            </a:extLst>
          </p:cNvPr>
          <p:cNvGrpSpPr/>
          <p:nvPr/>
        </p:nvGrpSpPr>
        <p:grpSpPr>
          <a:xfrm>
            <a:off x="5190313" y="4267254"/>
            <a:ext cx="1811370" cy="1907272"/>
            <a:chOff x="3587262" y="674614"/>
            <a:chExt cx="5017476" cy="5283126"/>
          </a:xfrm>
        </p:grpSpPr>
        <p:pic>
          <p:nvPicPr>
            <p:cNvPr id="15" name="図 14" descr="矢印&#10;&#10;自動的に生成された説明">
              <a:extLst>
                <a:ext uri="{FF2B5EF4-FFF2-40B4-BE49-F238E27FC236}">
                  <a16:creationId xmlns:a16="http://schemas.microsoft.com/office/drawing/2014/main" id="{9ABB692C-AB37-4983-95EF-89667688A7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16" name="図 15" descr="ロゴ, アイコン&#10;&#10;自動的に生成された説明">
              <a:extLst>
                <a:ext uri="{FF2B5EF4-FFF2-40B4-BE49-F238E27FC236}">
                  <a16:creationId xmlns:a16="http://schemas.microsoft.com/office/drawing/2014/main" id="{BD216FA4-844A-46A1-8088-E69B102408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17" name="図 16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050991DE-46F5-433B-982D-FA1CD4E8D3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18" name="図 17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4B73B44B-8DA5-432B-9F42-74CA193208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19" name="フリーフォーム: 図形 18">
            <a:extLst>
              <a:ext uri="{FF2B5EF4-FFF2-40B4-BE49-F238E27FC236}">
                <a16:creationId xmlns:a16="http://schemas.microsoft.com/office/drawing/2014/main" id="{64B06F77-922D-4D76-BECB-01E423B005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98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4" name="voice22">
            <a:hlinkClick r:id="" action="ppaction://media"/>
            <a:extLst>
              <a:ext uri="{FF2B5EF4-FFF2-40B4-BE49-F238E27FC236}">
                <a16:creationId xmlns:a16="http://schemas.microsoft.com/office/drawing/2014/main" id="{0E158807-E3AB-412F-8AB7-9EDE26ABCE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81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750"/>
    </mc:Choice>
    <mc:Fallback xmlns="">
      <p:transition advClick="0" advTm="107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-1.11111E-6 L -0.26432 0.0037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16" y="1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2.5E-6 4.07407E-6 L -0.17813 4.07407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06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1" grpId="0" animBg="1"/>
      <p:bldP spid="3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ダイアグラム&#10;&#10;自動的に生成された説明">
            <a:extLst>
              <a:ext uri="{FF2B5EF4-FFF2-40B4-BE49-F238E27FC236}">
                <a16:creationId xmlns:a16="http://schemas.microsoft.com/office/drawing/2014/main" id="{06F9D287-C4E7-4724-81F4-C1D22AE1AAA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52"/>
          <a:stretch/>
        </p:blipFill>
        <p:spPr>
          <a:xfrm>
            <a:off x="1600200" y="726810"/>
            <a:ext cx="6222613" cy="4561267"/>
          </a:xfrm>
          <a:prstGeom prst="rect">
            <a:avLst/>
          </a:prstGeom>
        </p:spPr>
      </p:pic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006582CB-88EB-4D83-94FA-29A5DB8C237B}"/>
              </a:ext>
            </a:extLst>
          </p:cNvPr>
          <p:cNvSpPr/>
          <p:nvPr/>
        </p:nvSpPr>
        <p:spPr>
          <a:xfrm>
            <a:off x="1854992" y="2748372"/>
            <a:ext cx="8482018" cy="783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F092BBC0-B60E-4CFE-A5DC-9F755C313315}"/>
              </a:ext>
            </a:extLst>
          </p:cNvPr>
          <p:cNvSpPr/>
          <p:nvPr/>
        </p:nvSpPr>
        <p:spPr>
          <a:xfrm>
            <a:off x="1734721" y="531151"/>
            <a:ext cx="2071736" cy="4962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F963F3C5-7421-4EBE-BFB3-E7ADD85708FE}"/>
              </a:ext>
            </a:extLst>
          </p:cNvPr>
          <p:cNvGrpSpPr/>
          <p:nvPr/>
        </p:nvGrpSpPr>
        <p:grpSpPr>
          <a:xfrm>
            <a:off x="4713224" y="2178891"/>
            <a:ext cx="2765548" cy="2697608"/>
            <a:chOff x="1290457" y="-6147255"/>
            <a:chExt cx="4019550" cy="3920804"/>
          </a:xfrm>
        </p:grpSpPr>
        <p:pic>
          <p:nvPicPr>
            <p:cNvPr id="27" name="図 26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F594921B-5D7E-43C6-9693-2A9F52FF6E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9607" y="-6147255"/>
              <a:ext cx="2381250" cy="723900"/>
            </a:xfrm>
            <a:prstGeom prst="rect">
              <a:avLst/>
            </a:prstGeom>
          </p:spPr>
        </p:pic>
        <p:pic>
          <p:nvPicPr>
            <p:cNvPr id="10" name="図 9" descr="図形 が含まれている画像&#10;&#10;自動的に生成された説明">
              <a:extLst>
                <a:ext uri="{FF2B5EF4-FFF2-40B4-BE49-F238E27FC236}">
                  <a16:creationId xmlns:a16="http://schemas.microsoft.com/office/drawing/2014/main" id="{F906FAEA-E085-4596-A361-92C104076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0457" y="-5217301"/>
              <a:ext cx="4019550" cy="2990850"/>
            </a:xfrm>
            <a:prstGeom prst="rect">
              <a:avLst/>
            </a:prstGeom>
          </p:spPr>
        </p:pic>
      </p:grpSp>
      <p:pic>
        <p:nvPicPr>
          <p:cNvPr id="23" name="図 22" descr="テキスト&#10;&#10;自動的に生成された説明">
            <a:extLst>
              <a:ext uri="{FF2B5EF4-FFF2-40B4-BE49-F238E27FC236}">
                <a16:creationId xmlns:a16="http://schemas.microsoft.com/office/drawing/2014/main" id="{F0A39E51-8796-4764-A249-B283CFDB999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235" y="2703481"/>
            <a:ext cx="4373528" cy="493356"/>
          </a:xfrm>
          <a:prstGeom prst="rect">
            <a:avLst/>
          </a:prstGeom>
        </p:spPr>
      </p:pic>
      <p:pic>
        <p:nvPicPr>
          <p:cNvPr id="25" name="図 24" descr="テキスト&#10;&#10;自動的に生成された説明">
            <a:extLst>
              <a:ext uri="{FF2B5EF4-FFF2-40B4-BE49-F238E27FC236}">
                <a16:creationId xmlns:a16="http://schemas.microsoft.com/office/drawing/2014/main" id="{C788AEA9-CE0A-490D-9091-843FD30FA04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823" y="3213415"/>
            <a:ext cx="7860350" cy="493356"/>
          </a:xfrm>
          <a:prstGeom prst="rect">
            <a:avLst/>
          </a:prstGeom>
        </p:spPr>
      </p:pic>
      <p:grpSp>
        <p:nvGrpSpPr>
          <p:cNvPr id="14" name="クリン君">
            <a:extLst>
              <a:ext uri="{FF2B5EF4-FFF2-40B4-BE49-F238E27FC236}">
                <a16:creationId xmlns:a16="http://schemas.microsoft.com/office/drawing/2014/main" id="{992924BC-5E68-436B-B31B-478F5F8B1077}"/>
              </a:ext>
            </a:extLst>
          </p:cNvPr>
          <p:cNvGrpSpPr/>
          <p:nvPr/>
        </p:nvGrpSpPr>
        <p:grpSpPr>
          <a:xfrm>
            <a:off x="1969493" y="4295829"/>
            <a:ext cx="1811370" cy="1907272"/>
            <a:chOff x="3587262" y="674614"/>
            <a:chExt cx="5017476" cy="5283126"/>
          </a:xfrm>
        </p:grpSpPr>
        <p:pic>
          <p:nvPicPr>
            <p:cNvPr id="15" name="図 14" descr="矢印&#10;&#10;自動的に生成された説明">
              <a:extLst>
                <a:ext uri="{FF2B5EF4-FFF2-40B4-BE49-F238E27FC236}">
                  <a16:creationId xmlns:a16="http://schemas.microsoft.com/office/drawing/2014/main" id="{9ABB692C-AB37-4983-95EF-89667688A7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16" name="図 15" descr="ロゴ, アイコン&#10;&#10;自動的に生成された説明">
              <a:extLst>
                <a:ext uri="{FF2B5EF4-FFF2-40B4-BE49-F238E27FC236}">
                  <a16:creationId xmlns:a16="http://schemas.microsoft.com/office/drawing/2014/main" id="{BD216FA4-844A-46A1-8088-E69B102408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17" name="図 16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050991DE-46F5-433B-982D-FA1CD4E8D3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18" name="図 17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4B73B44B-8DA5-432B-9F42-74CA193208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19" name="フリーフォーム: 図形 18">
            <a:extLst>
              <a:ext uri="{FF2B5EF4-FFF2-40B4-BE49-F238E27FC236}">
                <a16:creationId xmlns:a16="http://schemas.microsoft.com/office/drawing/2014/main" id="{64B06F77-922D-4D76-BECB-01E423B005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98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7" name="voice23">
            <a:hlinkClick r:id="" action="ppaction://media"/>
            <a:extLst>
              <a:ext uri="{FF2B5EF4-FFF2-40B4-BE49-F238E27FC236}">
                <a16:creationId xmlns:a16="http://schemas.microsoft.com/office/drawing/2014/main" id="{435A943B-B075-4004-B45B-A16E0C5F8C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43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500"/>
    </mc:Choice>
    <mc:Fallback xmlns="">
      <p:transition advClick="0" advTm="20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5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2.59259E-6 L -0.14987 -0.33634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-1682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1.85185E-6 L -0.00638 -0.32084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" y="-1604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49C48090-E971-4043-9002-021A65C51C4E}"/>
              </a:ext>
            </a:extLst>
          </p:cNvPr>
          <p:cNvGrpSpPr/>
          <p:nvPr/>
        </p:nvGrpSpPr>
        <p:grpSpPr>
          <a:xfrm>
            <a:off x="4870990" y="2178891"/>
            <a:ext cx="2444430" cy="3810014"/>
            <a:chOff x="6548437" y="-5597120"/>
            <a:chExt cx="3552825" cy="5537616"/>
          </a:xfrm>
        </p:grpSpPr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E866E62B-5F9F-42AE-85C5-C2A47116C1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8437" y="-4822004"/>
              <a:ext cx="3552825" cy="4762500"/>
            </a:xfrm>
            <a:prstGeom prst="rect">
              <a:avLst/>
            </a:prstGeom>
          </p:spPr>
        </p:pic>
        <p:pic>
          <p:nvPicPr>
            <p:cNvPr id="29" name="図 28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31CFB7F5-466D-47FA-9415-7E2B1C452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53361" y="-5597120"/>
              <a:ext cx="942975" cy="676275"/>
            </a:xfrm>
            <a:prstGeom prst="rect">
              <a:avLst/>
            </a:prstGeom>
          </p:spPr>
        </p:pic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F963F3C5-7421-4EBE-BFB3-E7ADD85708FE}"/>
              </a:ext>
            </a:extLst>
          </p:cNvPr>
          <p:cNvGrpSpPr/>
          <p:nvPr/>
        </p:nvGrpSpPr>
        <p:grpSpPr>
          <a:xfrm>
            <a:off x="4713224" y="2178891"/>
            <a:ext cx="2765548" cy="2697608"/>
            <a:chOff x="1290457" y="-6147255"/>
            <a:chExt cx="4019550" cy="3920804"/>
          </a:xfrm>
        </p:grpSpPr>
        <p:pic>
          <p:nvPicPr>
            <p:cNvPr id="27" name="図 26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F594921B-5D7E-43C6-9693-2A9F52FF6E2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9607" y="-6147255"/>
              <a:ext cx="2381250" cy="723900"/>
            </a:xfrm>
            <a:prstGeom prst="rect">
              <a:avLst/>
            </a:prstGeom>
          </p:spPr>
        </p:pic>
        <p:pic>
          <p:nvPicPr>
            <p:cNvPr id="10" name="図 9" descr="図形 が含まれている画像&#10;&#10;自動的に生成された説明">
              <a:extLst>
                <a:ext uri="{FF2B5EF4-FFF2-40B4-BE49-F238E27FC236}">
                  <a16:creationId xmlns:a16="http://schemas.microsoft.com/office/drawing/2014/main" id="{F906FAEA-E085-4596-A361-92C104076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0457" y="-5217301"/>
              <a:ext cx="4019550" cy="2990850"/>
            </a:xfrm>
            <a:prstGeom prst="rect">
              <a:avLst/>
            </a:prstGeom>
          </p:spPr>
        </p:pic>
      </p:grpSp>
      <p:pic>
        <p:nvPicPr>
          <p:cNvPr id="23" name="図 22" descr="テキスト&#10;&#10;自動的に生成された説明">
            <a:extLst>
              <a:ext uri="{FF2B5EF4-FFF2-40B4-BE49-F238E27FC236}">
                <a16:creationId xmlns:a16="http://schemas.microsoft.com/office/drawing/2014/main" id="{F0A39E51-8796-4764-A249-B283CFDB999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800" y="399600"/>
            <a:ext cx="4373528" cy="493356"/>
          </a:xfrm>
          <a:prstGeom prst="rect">
            <a:avLst/>
          </a:prstGeom>
        </p:spPr>
      </p:pic>
      <p:pic>
        <p:nvPicPr>
          <p:cNvPr id="25" name="図 24" descr="テキスト&#10;&#10;自動的に生成された説明">
            <a:extLst>
              <a:ext uri="{FF2B5EF4-FFF2-40B4-BE49-F238E27FC236}">
                <a16:creationId xmlns:a16="http://schemas.microsoft.com/office/drawing/2014/main" id="{C788AEA9-CE0A-490D-9091-843FD30FA0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800" y="1011600"/>
            <a:ext cx="7860350" cy="493356"/>
          </a:xfrm>
          <a:prstGeom prst="rect">
            <a:avLst/>
          </a:prstGeom>
        </p:spPr>
      </p:pic>
      <p:grpSp>
        <p:nvGrpSpPr>
          <p:cNvPr id="14" name="クリン君">
            <a:extLst>
              <a:ext uri="{FF2B5EF4-FFF2-40B4-BE49-F238E27FC236}">
                <a16:creationId xmlns:a16="http://schemas.microsoft.com/office/drawing/2014/main" id="{992924BC-5E68-436B-B31B-478F5F8B1077}"/>
              </a:ext>
            </a:extLst>
          </p:cNvPr>
          <p:cNvGrpSpPr/>
          <p:nvPr/>
        </p:nvGrpSpPr>
        <p:grpSpPr>
          <a:xfrm>
            <a:off x="1969200" y="4294800"/>
            <a:ext cx="1811370" cy="1907272"/>
            <a:chOff x="3587262" y="674614"/>
            <a:chExt cx="5017476" cy="5283126"/>
          </a:xfrm>
        </p:grpSpPr>
        <p:pic>
          <p:nvPicPr>
            <p:cNvPr id="15" name="図 14" descr="矢印&#10;&#10;自動的に生成された説明">
              <a:extLst>
                <a:ext uri="{FF2B5EF4-FFF2-40B4-BE49-F238E27FC236}">
                  <a16:creationId xmlns:a16="http://schemas.microsoft.com/office/drawing/2014/main" id="{9ABB692C-AB37-4983-95EF-89667688A7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16" name="図 15" descr="ロゴ, アイコン&#10;&#10;自動的に生成された説明">
              <a:extLst>
                <a:ext uri="{FF2B5EF4-FFF2-40B4-BE49-F238E27FC236}">
                  <a16:creationId xmlns:a16="http://schemas.microsoft.com/office/drawing/2014/main" id="{BD216FA4-844A-46A1-8088-E69B102408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17" name="図 16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050991DE-46F5-433B-982D-FA1CD4E8D3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18" name="図 17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4B73B44B-8DA5-432B-9F42-74CA193208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19" name="フリーフォーム: 図形 18">
            <a:extLst>
              <a:ext uri="{FF2B5EF4-FFF2-40B4-BE49-F238E27FC236}">
                <a16:creationId xmlns:a16="http://schemas.microsoft.com/office/drawing/2014/main" id="{64B06F77-922D-4D76-BECB-01E423B005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98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9" name="voice24">
            <a:hlinkClick r:id="" action="ppaction://media"/>
            <a:extLst>
              <a:ext uri="{FF2B5EF4-FFF2-40B4-BE49-F238E27FC236}">
                <a16:creationId xmlns:a16="http://schemas.microsoft.com/office/drawing/2014/main" id="{EF97B16F-4245-409F-AEED-A6BDA10A57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1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0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33"/>
                                  </p:stCondLst>
                                  <p:childTnLst>
                                    <p:animMotion origin="layout" path="M 0 -1.85185E-6 L -0.22682 -0.0465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41" y="-233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33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95785430-5578-47BF-BDA8-82CF67AD99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808" y="2217666"/>
            <a:ext cx="6818384" cy="3794052"/>
          </a:xfrm>
          <a:prstGeom prst="roundRect">
            <a:avLst>
              <a:gd name="adj" fmla="val 5985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6DADCBB1-E0A4-420B-B9A4-CD3EC2E3C65C}"/>
              </a:ext>
            </a:extLst>
          </p:cNvPr>
          <p:cNvGrpSpPr/>
          <p:nvPr/>
        </p:nvGrpSpPr>
        <p:grpSpPr>
          <a:xfrm>
            <a:off x="1767840" y="251305"/>
            <a:ext cx="8656320" cy="1790946"/>
            <a:chOff x="1767840" y="251305"/>
            <a:chExt cx="8656320" cy="1790946"/>
          </a:xfrm>
        </p:grpSpPr>
        <p:pic>
          <p:nvPicPr>
            <p:cNvPr id="11" name="図 10" descr="テキスト&#10;&#10;自動的に生成された説明">
              <a:extLst>
                <a:ext uri="{FF2B5EF4-FFF2-40B4-BE49-F238E27FC236}">
                  <a16:creationId xmlns:a16="http://schemas.microsoft.com/office/drawing/2014/main" id="{D88C7229-87F8-4177-A0CE-7FA23BA180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7306" y="251305"/>
              <a:ext cx="5617388" cy="1790946"/>
            </a:xfrm>
            <a:prstGeom prst="rect">
              <a:avLst/>
            </a:prstGeom>
          </p:spPr>
        </p:pic>
        <p:pic>
          <p:nvPicPr>
            <p:cNvPr id="16" name="図 15">
              <a:extLst>
                <a:ext uri="{FF2B5EF4-FFF2-40B4-BE49-F238E27FC236}">
                  <a16:creationId xmlns:a16="http://schemas.microsoft.com/office/drawing/2014/main" id="{881FACB5-B43A-4F7B-8D87-5FCE863C7B0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1767840" y="893982"/>
              <a:ext cx="8656320" cy="209274"/>
            </a:xfrm>
            <a:prstGeom prst="rect">
              <a:avLst/>
            </a:prstGeom>
          </p:spPr>
        </p:pic>
      </p:grpSp>
      <p:pic>
        <p:nvPicPr>
          <p:cNvPr id="12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604A491-5E81-416E-A350-F4FE6C300DD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2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 0.3328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F51F3E37-971C-4336-9047-9055FBD76947}"/>
              </a:ext>
            </a:extLst>
          </p:cNvPr>
          <p:cNvGrpSpPr/>
          <p:nvPr/>
        </p:nvGrpSpPr>
        <p:grpSpPr>
          <a:xfrm>
            <a:off x="4610834" y="2758318"/>
            <a:ext cx="2890062" cy="3406262"/>
            <a:chOff x="8517229" y="-4969401"/>
            <a:chExt cx="4200525" cy="4950788"/>
          </a:xfrm>
        </p:grpSpPr>
        <p:pic>
          <p:nvPicPr>
            <p:cNvPr id="8" name="図 7" descr="挿絵 が含まれている画像&#10;&#10;自動的に生成された説明">
              <a:extLst>
                <a:ext uri="{FF2B5EF4-FFF2-40B4-BE49-F238E27FC236}">
                  <a16:creationId xmlns:a16="http://schemas.microsoft.com/office/drawing/2014/main" id="{BFF1E2E2-D65A-471B-BBCF-50686909C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7229" y="-4969401"/>
              <a:ext cx="4200525" cy="4381500"/>
            </a:xfrm>
            <a:prstGeom prst="rect">
              <a:avLst/>
            </a:prstGeom>
          </p:spPr>
        </p:pic>
        <p:pic>
          <p:nvPicPr>
            <p:cNvPr id="21" name="図 20">
              <a:extLst>
                <a:ext uri="{FF2B5EF4-FFF2-40B4-BE49-F238E27FC236}">
                  <a16:creationId xmlns:a16="http://schemas.microsoft.com/office/drawing/2014/main" id="{5B55649A-F649-4668-84D0-8A3B5FE08F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403" y="-466288"/>
              <a:ext cx="1400175" cy="447675"/>
            </a:xfrm>
            <a:prstGeom prst="rect">
              <a:avLst/>
            </a:prstGeom>
          </p:spPr>
        </p:pic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49C48090-E971-4043-9002-021A65C51C4E}"/>
              </a:ext>
            </a:extLst>
          </p:cNvPr>
          <p:cNvGrpSpPr/>
          <p:nvPr/>
        </p:nvGrpSpPr>
        <p:grpSpPr>
          <a:xfrm>
            <a:off x="4870990" y="2178891"/>
            <a:ext cx="2444430" cy="3810014"/>
            <a:chOff x="6548437" y="-5597120"/>
            <a:chExt cx="3552825" cy="5537616"/>
          </a:xfrm>
        </p:grpSpPr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E866E62B-5F9F-42AE-85C5-C2A47116C1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8437" y="-4822004"/>
              <a:ext cx="3552825" cy="4762500"/>
            </a:xfrm>
            <a:prstGeom prst="rect">
              <a:avLst/>
            </a:prstGeom>
          </p:spPr>
        </p:pic>
        <p:pic>
          <p:nvPicPr>
            <p:cNvPr id="29" name="図 28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31CFB7F5-466D-47FA-9415-7E2B1C452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53361" y="-5597120"/>
              <a:ext cx="942975" cy="676275"/>
            </a:xfrm>
            <a:prstGeom prst="rect">
              <a:avLst/>
            </a:prstGeom>
          </p:spPr>
        </p:pic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F963F3C5-7421-4EBE-BFB3-E7ADD85708FE}"/>
              </a:ext>
            </a:extLst>
          </p:cNvPr>
          <p:cNvGrpSpPr/>
          <p:nvPr/>
        </p:nvGrpSpPr>
        <p:grpSpPr>
          <a:xfrm>
            <a:off x="1941725" y="1855603"/>
            <a:ext cx="2765548" cy="2697608"/>
            <a:chOff x="1290457" y="-6147255"/>
            <a:chExt cx="4019550" cy="3920804"/>
          </a:xfrm>
        </p:grpSpPr>
        <p:pic>
          <p:nvPicPr>
            <p:cNvPr id="27" name="図 26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F594921B-5D7E-43C6-9693-2A9F52FF6E2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9607" y="-6147255"/>
              <a:ext cx="2381250" cy="723900"/>
            </a:xfrm>
            <a:prstGeom prst="rect">
              <a:avLst/>
            </a:prstGeom>
          </p:spPr>
        </p:pic>
        <p:pic>
          <p:nvPicPr>
            <p:cNvPr id="10" name="図 9" descr="図形 が含まれている画像&#10;&#10;自動的に生成された説明">
              <a:extLst>
                <a:ext uri="{FF2B5EF4-FFF2-40B4-BE49-F238E27FC236}">
                  <a16:creationId xmlns:a16="http://schemas.microsoft.com/office/drawing/2014/main" id="{F906FAEA-E085-4596-A361-92C104076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0457" y="-5217301"/>
              <a:ext cx="4019550" cy="2990850"/>
            </a:xfrm>
            <a:prstGeom prst="rect">
              <a:avLst/>
            </a:prstGeom>
          </p:spPr>
        </p:pic>
      </p:grpSp>
      <p:pic>
        <p:nvPicPr>
          <p:cNvPr id="23" name="図 22" descr="テキスト&#10;&#10;自動的に生成された説明">
            <a:extLst>
              <a:ext uri="{FF2B5EF4-FFF2-40B4-BE49-F238E27FC236}">
                <a16:creationId xmlns:a16="http://schemas.microsoft.com/office/drawing/2014/main" id="{F0A39E51-8796-4764-A249-B283CFDB999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800" y="399600"/>
            <a:ext cx="4373528" cy="493356"/>
          </a:xfrm>
          <a:prstGeom prst="rect">
            <a:avLst/>
          </a:prstGeom>
        </p:spPr>
      </p:pic>
      <p:pic>
        <p:nvPicPr>
          <p:cNvPr id="25" name="図 24" descr="テキスト&#10;&#10;自動的に生成された説明">
            <a:extLst>
              <a:ext uri="{FF2B5EF4-FFF2-40B4-BE49-F238E27FC236}">
                <a16:creationId xmlns:a16="http://schemas.microsoft.com/office/drawing/2014/main" id="{C788AEA9-CE0A-490D-9091-843FD30FA04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800" y="1011600"/>
            <a:ext cx="7860350" cy="493356"/>
          </a:xfrm>
          <a:prstGeom prst="rect">
            <a:avLst/>
          </a:prstGeom>
        </p:spPr>
      </p:pic>
      <p:grpSp>
        <p:nvGrpSpPr>
          <p:cNvPr id="14" name="クリン君">
            <a:extLst>
              <a:ext uri="{FF2B5EF4-FFF2-40B4-BE49-F238E27FC236}">
                <a16:creationId xmlns:a16="http://schemas.microsoft.com/office/drawing/2014/main" id="{992924BC-5E68-436B-B31B-478F5F8B1077}"/>
              </a:ext>
            </a:extLst>
          </p:cNvPr>
          <p:cNvGrpSpPr/>
          <p:nvPr/>
        </p:nvGrpSpPr>
        <p:grpSpPr>
          <a:xfrm>
            <a:off x="1969200" y="4294800"/>
            <a:ext cx="1811370" cy="1907272"/>
            <a:chOff x="3587262" y="674614"/>
            <a:chExt cx="5017476" cy="5283126"/>
          </a:xfrm>
        </p:grpSpPr>
        <p:pic>
          <p:nvPicPr>
            <p:cNvPr id="15" name="図 14" descr="矢印&#10;&#10;自動的に生成された説明">
              <a:extLst>
                <a:ext uri="{FF2B5EF4-FFF2-40B4-BE49-F238E27FC236}">
                  <a16:creationId xmlns:a16="http://schemas.microsoft.com/office/drawing/2014/main" id="{9ABB692C-AB37-4983-95EF-89667688A7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16" name="図 15" descr="ロゴ, アイコン&#10;&#10;自動的に生成された説明">
              <a:extLst>
                <a:ext uri="{FF2B5EF4-FFF2-40B4-BE49-F238E27FC236}">
                  <a16:creationId xmlns:a16="http://schemas.microsoft.com/office/drawing/2014/main" id="{BD216FA4-844A-46A1-8088-E69B102408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17" name="図 16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050991DE-46F5-433B-982D-FA1CD4E8D3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18" name="図 17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4B73B44B-8DA5-432B-9F42-74CA193208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34" name="四角形: 角を丸くする 33">
            <a:extLst>
              <a:ext uri="{FF2B5EF4-FFF2-40B4-BE49-F238E27FC236}">
                <a16:creationId xmlns:a16="http://schemas.microsoft.com/office/drawing/2014/main" id="{604AB570-A21F-4AD6-A5E0-8C9C44DD5836}"/>
              </a:ext>
            </a:extLst>
          </p:cNvPr>
          <p:cNvSpPr/>
          <p:nvPr/>
        </p:nvSpPr>
        <p:spPr>
          <a:xfrm>
            <a:off x="1767840" y="178615"/>
            <a:ext cx="8656320" cy="6492240"/>
          </a:xfrm>
          <a:prstGeom prst="roundRect">
            <a:avLst>
              <a:gd name="adj" fmla="val 32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EAC1E255-FD28-45AC-AAFB-3ED0DF1388D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396" y="600083"/>
            <a:ext cx="7315204" cy="5649304"/>
          </a:xfrm>
          <a:prstGeom prst="rect">
            <a:avLst/>
          </a:prstGeom>
        </p:spPr>
      </p:pic>
      <p:sp>
        <p:nvSpPr>
          <p:cNvPr id="19" name="フリーフォーム: 図形 18">
            <a:extLst>
              <a:ext uri="{FF2B5EF4-FFF2-40B4-BE49-F238E27FC236}">
                <a16:creationId xmlns:a16="http://schemas.microsoft.com/office/drawing/2014/main" id="{64B06F77-922D-4D76-BECB-01E423B005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98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11" name="voice25">
            <a:hlinkClick r:id="" action="ppaction://media"/>
            <a:extLst>
              <a:ext uri="{FF2B5EF4-FFF2-40B4-BE49-F238E27FC236}">
                <a16:creationId xmlns:a16="http://schemas.microsoft.com/office/drawing/2014/main" id="{DF085763-5814-438D-B8F2-449CFB60E3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35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07124C7-38FD-4C3F-96F7-082C12837C4A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89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5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85185E-6 L 0.23932 -0.0587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66" y="-294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459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959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4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時計, スコアボード, 備え が含まれている画像&#10;&#10;自動的に生成された説明">
            <a:extLst>
              <a:ext uri="{FF2B5EF4-FFF2-40B4-BE49-F238E27FC236}">
                <a16:creationId xmlns:a16="http://schemas.microsoft.com/office/drawing/2014/main" id="{4C65E332-2094-46F7-A195-E1869D9CB3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357" y="1073888"/>
            <a:ext cx="8291286" cy="4710224"/>
          </a:xfrm>
          <a:prstGeom prst="rect">
            <a:avLst/>
          </a:prstGeom>
        </p:spPr>
      </p:pic>
      <p:pic>
        <p:nvPicPr>
          <p:cNvPr id="3" name="voice26">
            <a:hlinkClick r:id="" action="ppaction://media"/>
            <a:extLst>
              <a:ext uri="{FF2B5EF4-FFF2-40B4-BE49-F238E27FC236}">
                <a16:creationId xmlns:a16="http://schemas.microsoft.com/office/drawing/2014/main" id="{932BBC64-12EE-4807-9F80-1AFA22E932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99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7200">
        <p:blinds dir="vert"/>
      </p:transition>
    </mc:Choice>
    <mc:Fallback xmlns="">
      <p:transition spd="slow" advClick="0" advTm="172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企画会議" descr="窓, テーブル, 男, 若い が含まれている画像&#10;&#10;自動的に生成された説明">
            <a:extLst>
              <a:ext uri="{FF2B5EF4-FFF2-40B4-BE49-F238E27FC236}">
                <a16:creationId xmlns:a16="http://schemas.microsoft.com/office/drawing/2014/main" id="{C35E8297-E023-41A0-8018-E3BF2419D1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742" y="1861629"/>
            <a:ext cx="7689920" cy="4471521"/>
          </a:xfrm>
          <a:prstGeom prst="rect">
            <a:avLst/>
          </a:prstGeom>
        </p:spPr>
      </p:pic>
      <p:pic>
        <p:nvPicPr>
          <p:cNvPr id="21" name="Pデザインスケッチ">
            <a:extLst>
              <a:ext uri="{FF2B5EF4-FFF2-40B4-BE49-F238E27FC236}">
                <a16:creationId xmlns:a16="http://schemas.microsoft.com/office/drawing/2014/main" id="{0E6EE98B-D4D6-4E83-8433-97C6965229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338" y="1830128"/>
            <a:ext cx="7689920" cy="4471521"/>
          </a:xfrm>
          <a:prstGeom prst="rect">
            <a:avLst/>
          </a:prstGeom>
        </p:spPr>
      </p:pic>
      <p:pic>
        <p:nvPicPr>
          <p:cNvPr id="23" name="P3D映像" descr="屋外, 道路, 人, 立つ が含まれている画像&#10;&#10;自動的に生成された説明">
            <a:extLst>
              <a:ext uri="{FF2B5EF4-FFF2-40B4-BE49-F238E27FC236}">
                <a16:creationId xmlns:a16="http://schemas.microsoft.com/office/drawing/2014/main" id="{47750014-E72E-4798-8C87-27BA25F772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040" y="1833707"/>
            <a:ext cx="7689920" cy="4471521"/>
          </a:xfrm>
          <a:prstGeom prst="rect">
            <a:avLst/>
          </a:prstGeom>
        </p:spPr>
      </p:pic>
      <p:pic>
        <p:nvPicPr>
          <p:cNvPr id="25" name="Pクレイモデル" descr="建物, 道路, 男, 車 が含まれている画像&#10;&#10;自動的に生成された説明">
            <a:extLst>
              <a:ext uri="{FF2B5EF4-FFF2-40B4-BE49-F238E27FC236}">
                <a16:creationId xmlns:a16="http://schemas.microsoft.com/office/drawing/2014/main" id="{9B15DA63-DDCD-48DA-AC9A-5FFF9058B4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741" y="1820672"/>
            <a:ext cx="7689920" cy="4471521"/>
          </a:xfrm>
          <a:prstGeom prst="rect">
            <a:avLst/>
          </a:prstGeom>
        </p:spPr>
      </p:pic>
      <p:pic>
        <p:nvPicPr>
          <p:cNvPr id="27" name="P基本設計" descr="ノートパソコンの画面を見ている男&#10;&#10;自動的に生成された説明">
            <a:extLst>
              <a:ext uri="{FF2B5EF4-FFF2-40B4-BE49-F238E27FC236}">
                <a16:creationId xmlns:a16="http://schemas.microsoft.com/office/drawing/2014/main" id="{E5D53FF8-6D56-4FE2-B634-4CE1AF9D40A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189" y="1827189"/>
            <a:ext cx="7689920" cy="4471521"/>
          </a:xfrm>
          <a:prstGeom prst="rect">
            <a:avLst/>
          </a:prstGeom>
        </p:spPr>
      </p:pic>
      <p:sp>
        <p:nvSpPr>
          <p:cNvPr id="70" name="フリーフォーム: 図形 69">
            <a:extLst>
              <a:ext uri="{FF2B5EF4-FFF2-40B4-BE49-F238E27FC236}">
                <a16:creationId xmlns:a16="http://schemas.microsoft.com/office/drawing/2014/main" id="{24CD35BA-939D-4790-8094-9BEEA5969CD3}"/>
              </a:ext>
            </a:extLst>
          </p:cNvPr>
          <p:cNvSpPr/>
          <p:nvPr/>
        </p:nvSpPr>
        <p:spPr>
          <a:xfrm>
            <a:off x="1767840" y="178615"/>
            <a:ext cx="8656320" cy="6492240"/>
          </a:xfrm>
          <a:custGeom>
            <a:avLst/>
            <a:gdLst>
              <a:gd name="connsiteX0" fmla="*/ 830783 w 8656320"/>
              <a:gd name="connsiteY0" fmla="*/ 1773607 h 6492240"/>
              <a:gd name="connsiteX1" fmla="*/ 518160 w 8656320"/>
              <a:gd name="connsiteY1" fmla="*/ 2086230 h 6492240"/>
              <a:gd name="connsiteX2" fmla="*/ 518160 w 8656320"/>
              <a:gd name="connsiteY2" fmla="*/ 5685052 h 6492240"/>
              <a:gd name="connsiteX3" fmla="*/ 830783 w 8656320"/>
              <a:gd name="connsiteY3" fmla="*/ 5997675 h 6492240"/>
              <a:gd name="connsiteX4" fmla="*/ 7825537 w 8656320"/>
              <a:gd name="connsiteY4" fmla="*/ 5997675 h 6492240"/>
              <a:gd name="connsiteX5" fmla="*/ 8138160 w 8656320"/>
              <a:gd name="connsiteY5" fmla="*/ 5685052 h 6492240"/>
              <a:gd name="connsiteX6" fmla="*/ 8138160 w 8656320"/>
              <a:gd name="connsiteY6" fmla="*/ 2086230 h 6492240"/>
              <a:gd name="connsiteX7" fmla="*/ 7825537 w 8656320"/>
              <a:gd name="connsiteY7" fmla="*/ 1773607 h 6492240"/>
              <a:gd name="connsiteX8" fmla="*/ 213400 w 8656320"/>
              <a:gd name="connsiteY8" fmla="*/ 0 h 6492240"/>
              <a:gd name="connsiteX9" fmla="*/ 8442920 w 8656320"/>
              <a:gd name="connsiteY9" fmla="*/ 0 h 6492240"/>
              <a:gd name="connsiteX10" fmla="*/ 8656320 w 8656320"/>
              <a:gd name="connsiteY10" fmla="*/ 213400 h 6492240"/>
              <a:gd name="connsiteX11" fmla="*/ 8656320 w 8656320"/>
              <a:gd name="connsiteY11" fmla="*/ 6278840 h 6492240"/>
              <a:gd name="connsiteX12" fmla="*/ 8442920 w 8656320"/>
              <a:gd name="connsiteY12" fmla="*/ 6492240 h 6492240"/>
              <a:gd name="connsiteX13" fmla="*/ 213400 w 8656320"/>
              <a:gd name="connsiteY13" fmla="*/ 6492240 h 6492240"/>
              <a:gd name="connsiteX14" fmla="*/ 0 w 8656320"/>
              <a:gd name="connsiteY14" fmla="*/ 6278840 h 6492240"/>
              <a:gd name="connsiteX15" fmla="*/ 0 w 8656320"/>
              <a:gd name="connsiteY15" fmla="*/ 213400 h 6492240"/>
              <a:gd name="connsiteX16" fmla="*/ 213400 w 8656320"/>
              <a:gd name="connsiteY16" fmla="*/ 0 h 649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656320" h="6492240">
                <a:moveTo>
                  <a:pt x="830783" y="1773607"/>
                </a:moveTo>
                <a:cubicBezTo>
                  <a:pt x="658126" y="1773607"/>
                  <a:pt x="518160" y="1913573"/>
                  <a:pt x="518160" y="2086230"/>
                </a:cubicBezTo>
                <a:lnTo>
                  <a:pt x="518160" y="5685052"/>
                </a:lnTo>
                <a:cubicBezTo>
                  <a:pt x="518160" y="5857709"/>
                  <a:pt x="658126" y="5997675"/>
                  <a:pt x="830783" y="5997675"/>
                </a:cubicBezTo>
                <a:lnTo>
                  <a:pt x="7825537" y="5997675"/>
                </a:lnTo>
                <a:cubicBezTo>
                  <a:pt x="7998194" y="5997675"/>
                  <a:pt x="8138160" y="5857709"/>
                  <a:pt x="8138160" y="5685052"/>
                </a:cubicBezTo>
                <a:lnTo>
                  <a:pt x="8138160" y="2086230"/>
                </a:lnTo>
                <a:cubicBezTo>
                  <a:pt x="8138160" y="1913573"/>
                  <a:pt x="7998194" y="1773607"/>
                  <a:pt x="7825537" y="1773607"/>
                </a:cubicBezTo>
                <a:close/>
                <a:moveTo>
                  <a:pt x="213400" y="0"/>
                </a:moveTo>
                <a:lnTo>
                  <a:pt x="8442920" y="0"/>
                </a:lnTo>
                <a:cubicBezTo>
                  <a:pt x="8560778" y="0"/>
                  <a:pt x="8656320" y="95542"/>
                  <a:pt x="8656320" y="213400"/>
                </a:cubicBezTo>
                <a:lnTo>
                  <a:pt x="8656320" y="6278840"/>
                </a:lnTo>
                <a:cubicBezTo>
                  <a:pt x="8656320" y="6396698"/>
                  <a:pt x="8560778" y="6492240"/>
                  <a:pt x="8442920" y="6492240"/>
                </a:cubicBezTo>
                <a:lnTo>
                  <a:pt x="213400" y="6492240"/>
                </a:lnTo>
                <a:cubicBezTo>
                  <a:pt x="95542" y="6492240"/>
                  <a:pt x="0" y="6396698"/>
                  <a:pt x="0" y="6278840"/>
                </a:cubicBezTo>
                <a:lnTo>
                  <a:pt x="0" y="213400"/>
                </a:lnTo>
                <a:cubicBezTo>
                  <a:pt x="0" y="95542"/>
                  <a:pt x="95542" y="0"/>
                  <a:pt x="213400" y="0"/>
                </a:cubicBezTo>
                <a:close/>
              </a:path>
            </a:pathLst>
          </a:cu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55" name="図 54">
            <a:extLst>
              <a:ext uri="{FF2B5EF4-FFF2-40B4-BE49-F238E27FC236}">
                <a16:creationId xmlns:a16="http://schemas.microsoft.com/office/drawing/2014/main" id="{8F293797-E14F-402A-A103-D5C8D17B3F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369106"/>
            <a:ext cx="2551383" cy="231944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B580499B-13AF-4E2D-A114-F07409520D8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3" y="696392"/>
            <a:ext cx="6961458" cy="559179"/>
          </a:xfrm>
          <a:prstGeom prst="rect">
            <a:avLst/>
          </a:prstGeom>
        </p:spPr>
      </p:pic>
      <p:pic>
        <p:nvPicPr>
          <p:cNvPr id="47" name="企画">
            <a:extLst>
              <a:ext uri="{FF2B5EF4-FFF2-40B4-BE49-F238E27FC236}">
                <a16:creationId xmlns:a16="http://schemas.microsoft.com/office/drawing/2014/main" id="{132DCF61-3AA4-4FDF-98B5-511B30CCADD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983" y="697193"/>
            <a:ext cx="1262863" cy="559178"/>
          </a:xfrm>
          <a:prstGeom prst="rect">
            <a:avLst/>
          </a:prstGeom>
        </p:spPr>
      </p:pic>
      <p:pic>
        <p:nvPicPr>
          <p:cNvPr id="49" name="デザイン">
            <a:extLst>
              <a:ext uri="{FF2B5EF4-FFF2-40B4-BE49-F238E27FC236}">
                <a16:creationId xmlns:a16="http://schemas.microsoft.com/office/drawing/2014/main" id="{FF136189-5856-4F14-BD8D-EC6A2E190DC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698" y="699319"/>
            <a:ext cx="1269146" cy="559178"/>
          </a:xfrm>
          <a:prstGeom prst="rect">
            <a:avLst/>
          </a:prstGeom>
        </p:spPr>
      </p:pic>
      <p:pic>
        <p:nvPicPr>
          <p:cNvPr id="51" name="設計" descr="アイコン が含まれている画像&#10;&#10;自動的に生成された説明">
            <a:extLst>
              <a:ext uri="{FF2B5EF4-FFF2-40B4-BE49-F238E27FC236}">
                <a16:creationId xmlns:a16="http://schemas.microsoft.com/office/drawing/2014/main" id="{2AB76211-B70D-4BD1-B8CA-B32A7924110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8170" y="692883"/>
            <a:ext cx="1262863" cy="559178"/>
          </a:xfrm>
          <a:prstGeom prst="rect">
            <a:avLst/>
          </a:prstGeom>
        </p:spPr>
      </p:pic>
      <p:pic>
        <p:nvPicPr>
          <p:cNvPr id="57" name="企画会議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68829C6B-7490-4412-B280-CC7BB1A0C47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600" y="1342310"/>
            <a:ext cx="3926357" cy="523061"/>
          </a:xfrm>
          <a:prstGeom prst="rect">
            <a:avLst/>
          </a:prstGeom>
        </p:spPr>
      </p:pic>
      <p:pic>
        <p:nvPicPr>
          <p:cNvPr id="59" name="デザインスケッチ" descr="矢印&#10;&#10;自動的に生成された説明">
            <a:extLst>
              <a:ext uri="{FF2B5EF4-FFF2-40B4-BE49-F238E27FC236}">
                <a16:creationId xmlns:a16="http://schemas.microsoft.com/office/drawing/2014/main" id="{9E50451F-11F6-40A3-92F0-82058AB0F29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523" y="1334073"/>
            <a:ext cx="3926357" cy="523061"/>
          </a:xfrm>
          <a:prstGeom prst="rect">
            <a:avLst/>
          </a:prstGeom>
        </p:spPr>
      </p:pic>
      <p:pic>
        <p:nvPicPr>
          <p:cNvPr id="61" name="3D映像" descr="テキスト&#10;&#10;自動的に生成された説明">
            <a:extLst>
              <a:ext uri="{FF2B5EF4-FFF2-40B4-BE49-F238E27FC236}">
                <a16:creationId xmlns:a16="http://schemas.microsoft.com/office/drawing/2014/main" id="{005E7BAB-2904-4332-B9E3-F40D38D434A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119" y="1352668"/>
            <a:ext cx="3926357" cy="523061"/>
          </a:xfrm>
          <a:prstGeom prst="rect">
            <a:avLst/>
          </a:prstGeom>
        </p:spPr>
      </p:pic>
      <p:pic>
        <p:nvPicPr>
          <p:cNvPr id="63" name="クレイモデル" descr="アイコン が含まれている画像&#10;&#10;自動的に生成された説明">
            <a:extLst>
              <a:ext uri="{FF2B5EF4-FFF2-40B4-BE49-F238E27FC236}">
                <a16:creationId xmlns:a16="http://schemas.microsoft.com/office/drawing/2014/main" id="{EC5B2862-6227-425A-A066-2A9C936BCDA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523" y="1324915"/>
            <a:ext cx="3926357" cy="523061"/>
          </a:xfrm>
          <a:prstGeom prst="rect">
            <a:avLst/>
          </a:prstGeom>
        </p:spPr>
      </p:pic>
      <p:pic>
        <p:nvPicPr>
          <p:cNvPr id="65" name="基本設計">
            <a:extLst>
              <a:ext uri="{FF2B5EF4-FFF2-40B4-BE49-F238E27FC236}">
                <a16:creationId xmlns:a16="http://schemas.microsoft.com/office/drawing/2014/main" id="{F94D5A14-63DB-4F67-B747-4D17CF66E2E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522" y="1348392"/>
            <a:ext cx="3926357" cy="523061"/>
          </a:xfrm>
          <a:prstGeom prst="rect">
            <a:avLst/>
          </a:prstGeom>
        </p:spPr>
      </p:pic>
      <p:sp>
        <p:nvSpPr>
          <p:cNvPr id="10" name="四角形: 角を丸くする 9" hidden="1">
            <a:extLst>
              <a:ext uri="{FF2B5EF4-FFF2-40B4-BE49-F238E27FC236}">
                <a16:creationId xmlns:a16="http://schemas.microsoft.com/office/drawing/2014/main" id="{82266D72-6C8F-4A41-834D-537D16C6E4C5}"/>
              </a:ext>
            </a:extLst>
          </p:cNvPr>
          <p:cNvSpPr/>
          <p:nvPr/>
        </p:nvSpPr>
        <p:spPr>
          <a:xfrm>
            <a:off x="1767840" y="178615"/>
            <a:ext cx="8656320" cy="6492240"/>
          </a:xfrm>
          <a:prstGeom prst="roundRect">
            <a:avLst>
              <a:gd name="adj" fmla="val 32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1" name="クリン君">
            <a:extLst>
              <a:ext uri="{FF2B5EF4-FFF2-40B4-BE49-F238E27FC236}">
                <a16:creationId xmlns:a16="http://schemas.microsoft.com/office/drawing/2014/main" id="{B6B352DB-81C7-4AA9-A5BE-16B1EA848102}"/>
              </a:ext>
            </a:extLst>
          </p:cNvPr>
          <p:cNvGrpSpPr/>
          <p:nvPr/>
        </p:nvGrpSpPr>
        <p:grpSpPr>
          <a:xfrm>
            <a:off x="8889299" y="4982712"/>
            <a:ext cx="1480953" cy="1559361"/>
            <a:chOff x="3587262" y="674614"/>
            <a:chExt cx="5017476" cy="5283126"/>
          </a:xfrm>
        </p:grpSpPr>
        <p:pic>
          <p:nvPicPr>
            <p:cNvPr id="12" name="図 11" descr="矢印&#10;&#10;自動的に生成された説明">
              <a:extLst>
                <a:ext uri="{FF2B5EF4-FFF2-40B4-BE49-F238E27FC236}">
                  <a16:creationId xmlns:a16="http://schemas.microsoft.com/office/drawing/2014/main" id="{EEFA448F-0807-4779-B5EF-F656A9AD14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13" name="図 12" descr="ロゴ, アイコン&#10;&#10;自動的に生成された説明">
              <a:extLst>
                <a:ext uri="{FF2B5EF4-FFF2-40B4-BE49-F238E27FC236}">
                  <a16:creationId xmlns:a16="http://schemas.microsoft.com/office/drawing/2014/main" id="{712910E3-464B-4636-BE24-7C88EF19B9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14" name="図 13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D36A17A5-8460-41C6-B019-2601FF17C9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15" name="図 14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843E7DB6-38EA-4D10-AE94-903A6943BC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D5CBF8BB-F52C-4B33-BD1E-70C0AEFA73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4" name="voice27">
            <a:hlinkClick r:id="" action="ppaction://media"/>
            <a:extLst>
              <a:ext uri="{FF2B5EF4-FFF2-40B4-BE49-F238E27FC236}">
                <a16:creationId xmlns:a16="http://schemas.microsoft.com/office/drawing/2014/main" id="{423712E1-996E-4D0D-A88C-9EAD38C82E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06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65000"/>
    </mc:Choice>
    <mc:Fallback xmlns="">
      <p:transition advClick="0" advTm="6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1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基本設計" descr="ノートパソコンの画面を見ている男&#10;&#10;自動的に生成された説明">
            <a:extLst>
              <a:ext uri="{FF2B5EF4-FFF2-40B4-BE49-F238E27FC236}">
                <a16:creationId xmlns:a16="http://schemas.microsoft.com/office/drawing/2014/main" id="{0526D0FE-38A7-40E5-AD8D-C981E7345A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189" y="1827189"/>
            <a:ext cx="7689920" cy="4471521"/>
          </a:xfrm>
          <a:prstGeom prst="rect">
            <a:avLst/>
          </a:prstGeom>
        </p:spPr>
      </p:pic>
      <p:pic>
        <p:nvPicPr>
          <p:cNvPr id="29" name="P試作車" descr="屋外, 車, 道路, ストリート が含まれている画像&#10;&#10;自動的に生成された説明">
            <a:extLst>
              <a:ext uri="{FF2B5EF4-FFF2-40B4-BE49-F238E27FC236}">
                <a16:creationId xmlns:a16="http://schemas.microsoft.com/office/drawing/2014/main" id="{E846DE0F-629D-4018-BD54-6ECEE9F77E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994" y="1868248"/>
            <a:ext cx="7689920" cy="4471521"/>
          </a:xfrm>
          <a:prstGeom prst="rect">
            <a:avLst/>
          </a:prstGeom>
        </p:spPr>
      </p:pic>
      <p:pic>
        <p:nvPicPr>
          <p:cNvPr id="31" name="P試作車2">
            <a:extLst>
              <a:ext uri="{FF2B5EF4-FFF2-40B4-BE49-F238E27FC236}">
                <a16:creationId xmlns:a16="http://schemas.microsoft.com/office/drawing/2014/main" id="{3991D12D-71D0-4C12-BE6A-9036910F6A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081" y="1846669"/>
            <a:ext cx="7689920" cy="4471521"/>
          </a:xfrm>
          <a:prstGeom prst="rect">
            <a:avLst/>
          </a:prstGeom>
        </p:spPr>
      </p:pic>
      <p:pic>
        <p:nvPicPr>
          <p:cNvPr id="33" name="P走行テスト">
            <a:extLst>
              <a:ext uri="{FF2B5EF4-FFF2-40B4-BE49-F238E27FC236}">
                <a16:creationId xmlns:a16="http://schemas.microsoft.com/office/drawing/2014/main" id="{DC7EFCFE-8D22-4223-9BA7-980C3D1C5B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844" y="1852514"/>
            <a:ext cx="7689920" cy="4471521"/>
          </a:xfrm>
          <a:prstGeom prst="rect">
            <a:avLst/>
          </a:prstGeom>
        </p:spPr>
      </p:pic>
      <p:pic>
        <p:nvPicPr>
          <p:cNvPr id="35" name="P走行テスト2">
            <a:extLst>
              <a:ext uri="{FF2B5EF4-FFF2-40B4-BE49-F238E27FC236}">
                <a16:creationId xmlns:a16="http://schemas.microsoft.com/office/drawing/2014/main" id="{00D028C8-DB23-4F56-AD7F-982AE03967B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845" y="1844887"/>
            <a:ext cx="7689920" cy="4471521"/>
          </a:xfrm>
          <a:prstGeom prst="rect">
            <a:avLst/>
          </a:prstGeom>
        </p:spPr>
      </p:pic>
      <p:sp>
        <p:nvSpPr>
          <p:cNvPr id="70" name="フリーフォーム: 図形 69">
            <a:extLst>
              <a:ext uri="{FF2B5EF4-FFF2-40B4-BE49-F238E27FC236}">
                <a16:creationId xmlns:a16="http://schemas.microsoft.com/office/drawing/2014/main" id="{24CD35BA-939D-4790-8094-9BEEA5969CD3}"/>
              </a:ext>
            </a:extLst>
          </p:cNvPr>
          <p:cNvSpPr/>
          <p:nvPr/>
        </p:nvSpPr>
        <p:spPr>
          <a:xfrm>
            <a:off x="1767840" y="178615"/>
            <a:ext cx="8656320" cy="6492240"/>
          </a:xfrm>
          <a:custGeom>
            <a:avLst/>
            <a:gdLst>
              <a:gd name="connsiteX0" fmla="*/ 830783 w 8656320"/>
              <a:gd name="connsiteY0" fmla="*/ 1773607 h 6492240"/>
              <a:gd name="connsiteX1" fmla="*/ 518160 w 8656320"/>
              <a:gd name="connsiteY1" fmla="*/ 2086230 h 6492240"/>
              <a:gd name="connsiteX2" fmla="*/ 518160 w 8656320"/>
              <a:gd name="connsiteY2" fmla="*/ 5685052 h 6492240"/>
              <a:gd name="connsiteX3" fmla="*/ 830783 w 8656320"/>
              <a:gd name="connsiteY3" fmla="*/ 5997675 h 6492240"/>
              <a:gd name="connsiteX4" fmla="*/ 7825537 w 8656320"/>
              <a:gd name="connsiteY4" fmla="*/ 5997675 h 6492240"/>
              <a:gd name="connsiteX5" fmla="*/ 8138160 w 8656320"/>
              <a:gd name="connsiteY5" fmla="*/ 5685052 h 6492240"/>
              <a:gd name="connsiteX6" fmla="*/ 8138160 w 8656320"/>
              <a:gd name="connsiteY6" fmla="*/ 2086230 h 6492240"/>
              <a:gd name="connsiteX7" fmla="*/ 7825537 w 8656320"/>
              <a:gd name="connsiteY7" fmla="*/ 1773607 h 6492240"/>
              <a:gd name="connsiteX8" fmla="*/ 213400 w 8656320"/>
              <a:gd name="connsiteY8" fmla="*/ 0 h 6492240"/>
              <a:gd name="connsiteX9" fmla="*/ 8442920 w 8656320"/>
              <a:gd name="connsiteY9" fmla="*/ 0 h 6492240"/>
              <a:gd name="connsiteX10" fmla="*/ 8656320 w 8656320"/>
              <a:gd name="connsiteY10" fmla="*/ 213400 h 6492240"/>
              <a:gd name="connsiteX11" fmla="*/ 8656320 w 8656320"/>
              <a:gd name="connsiteY11" fmla="*/ 6278840 h 6492240"/>
              <a:gd name="connsiteX12" fmla="*/ 8442920 w 8656320"/>
              <a:gd name="connsiteY12" fmla="*/ 6492240 h 6492240"/>
              <a:gd name="connsiteX13" fmla="*/ 213400 w 8656320"/>
              <a:gd name="connsiteY13" fmla="*/ 6492240 h 6492240"/>
              <a:gd name="connsiteX14" fmla="*/ 0 w 8656320"/>
              <a:gd name="connsiteY14" fmla="*/ 6278840 h 6492240"/>
              <a:gd name="connsiteX15" fmla="*/ 0 w 8656320"/>
              <a:gd name="connsiteY15" fmla="*/ 213400 h 6492240"/>
              <a:gd name="connsiteX16" fmla="*/ 213400 w 8656320"/>
              <a:gd name="connsiteY16" fmla="*/ 0 h 649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656320" h="6492240">
                <a:moveTo>
                  <a:pt x="830783" y="1773607"/>
                </a:moveTo>
                <a:cubicBezTo>
                  <a:pt x="658126" y="1773607"/>
                  <a:pt x="518160" y="1913573"/>
                  <a:pt x="518160" y="2086230"/>
                </a:cubicBezTo>
                <a:lnTo>
                  <a:pt x="518160" y="5685052"/>
                </a:lnTo>
                <a:cubicBezTo>
                  <a:pt x="518160" y="5857709"/>
                  <a:pt x="658126" y="5997675"/>
                  <a:pt x="830783" y="5997675"/>
                </a:cubicBezTo>
                <a:lnTo>
                  <a:pt x="7825537" y="5997675"/>
                </a:lnTo>
                <a:cubicBezTo>
                  <a:pt x="7998194" y="5997675"/>
                  <a:pt x="8138160" y="5857709"/>
                  <a:pt x="8138160" y="5685052"/>
                </a:cubicBezTo>
                <a:lnTo>
                  <a:pt x="8138160" y="2086230"/>
                </a:lnTo>
                <a:cubicBezTo>
                  <a:pt x="8138160" y="1913573"/>
                  <a:pt x="7998194" y="1773607"/>
                  <a:pt x="7825537" y="1773607"/>
                </a:cubicBezTo>
                <a:close/>
                <a:moveTo>
                  <a:pt x="213400" y="0"/>
                </a:moveTo>
                <a:lnTo>
                  <a:pt x="8442920" y="0"/>
                </a:lnTo>
                <a:cubicBezTo>
                  <a:pt x="8560778" y="0"/>
                  <a:pt x="8656320" y="95542"/>
                  <a:pt x="8656320" y="213400"/>
                </a:cubicBezTo>
                <a:lnTo>
                  <a:pt x="8656320" y="6278840"/>
                </a:lnTo>
                <a:cubicBezTo>
                  <a:pt x="8656320" y="6396698"/>
                  <a:pt x="8560778" y="6492240"/>
                  <a:pt x="8442920" y="6492240"/>
                </a:cubicBezTo>
                <a:lnTo>
                  <a:pt x="213400" y="6492240"/>
                </a:lnTo>
                <a:cubicBezTo>
                  <a:pt x="95542" y="6492240"/>
                  <a:pt x="0" y="6396698"/>
                  <a:pt x="0" y="6278840"/>
                </a:cubicBezTo>
                <a:lnTo>
                  <a:pt x="0" y="213400"/>
                </a:lnTo>
                <a:cubicBezTo>
                  <a:pt x="0" y="95542"/>
                  <a:pt x="95542" y="0"/>
                  <a:pt x="213400" y="0"/>
                </a:cubicBezTo>
                <a:close/>
              </a:path>
            </a:pathLst>
          </a:cu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55" name="図 54">
            <a:extLst>
              <a:ext uri="{FF2B5EF4-FFF2-40B4-BE49-F238E27FC236}">
                <a16:creationId xmlns:a16="http://schemas.microsoft.com/office/drawing/2014/main" id="{8F293797-E14F-402A-A103-D5C8D17B3F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369106"/>
            <a:ext cx="2551383" cy="231944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B580499B-13AF-4E2D-A114-F07409520D8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3" y="696392"/>
            <a:ext cx="6961458" cy="559179"/>
          </a:xfrm>
          <a:prstGeom prst="rect">
            <a:avLst/>
          </a:prstGeom>
        </p:spPr>
      </p:pic>
      <p:pic>
        <p:nvPicPr>
          <p:cNvPr id="43" name="試作">
            <a:extLst>
              <a:ext uri="{FF2B5EF4-FFF2-40B4-BE49-F238E27FC236}">
                <a16:creationId xmlns:a16="http://schemas.microsoft.com/office/drawing/2014/main" id="{0A3470D5-3020-491E-9A62-2E0255460CC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843" y="699318"/>
            <a:ext cx="1256581" cy="559179"/>
          </a:xfrm>
          <a:prstGeom prst="rect">
            <a:avLst/>
          </a:prstGeom>
        </p:spPr>
      </p:pic>
      <p:pic>
        <p:nvPicPr>
          <p:cNvPr id="67" name="試作車" descr="テキスト&#10;&#10;自動的に生成された説明">
            <a:extLst>
              <a:ext uri="{FF2B5EF4-FFF2-40B4-BE49-F238E27FC236}">
                <a16:creationId xmlns:a16="http://schemas.microsoft.com/office/drawing/2014/main" id="{4D73FBC8-04A4-4DD3-95B7-1B20797C3DE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522" y="1340492"/>
            <a:ext cx="3926357" cy="523061"/>
          </a:xfrm>
          <a:prstGeom prst="rect">
            <a:avLst/>
          </a:prstGeom>
        </p:spPr>
      </p:pic>
      <p:pic>
        <p:nvPicPr>
          <p:cNvPr id="53" name="走行テスト" descr="テキスト, ロゴ&#10;&#10;自動的に生成された説明">
            <a:extLst>
              <a:ext uri="{FF2B5EF4-FFF2-40B4-BE49-F238E27FC236}">
                <a16:creationId xmlns:a16="http://schemas.microsoft.com/office/drawing/2014/main" id="{1C453732-BE08-4546-B6D4-D3DBE5590EA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422" y="1331134"/>
            <a:ext cx="3926357" cy="523061"/>
          </a:xfrm>
          <a:prstGeom prst="rect">
            <a:avLst/>
          </a:prstGeom>
        </p:spPr>
      </p:pic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82266D72-6C8F-4A41-834D-537D16C6E4C5}"/>
              </a:ext>
            </a:extLst>
          </p:cNvPr>
          <p:cNvSpPr/>
          <p:nvPr/>
        </p:nvSpPr>
        <p:spPr>
          <a:xfrm>
            <a:off x="1767840" y="178615"/>
            <a:ext cx="8656320" cy="6492240"/>
          </a:xfrm>
          <a:prstGeom prst="roundRect">
            <a:avLst>
              <a:gd name="adj" fmla="val 32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四角形: 角を丸くする 38" hidden="1">
            <a:extLst>
              <a:ext uri="{FF2B5EF4-FFF2-40B4-BE49-F238E27FC236}">
                <a16:creationId xmlns:a16="http://schemas.microsoft.com/office/drawing/2014/main" id="{F7A25261-B2D1-45D1-A68D-E55C7513FF9D}"/>
              </a:ext>
            </a:extLst>
          </p:cNvPr>
          <p:cNvSpPr/>
          <p:nvPr/>
        </p:nvSpPr>
        <p:spPr>
          <a:xfrm>
            <a:off x="1761540" y="178615"/>
            <a:ext cx="8656320" cy="6492240"/>
          </a:xfrm>
          <a:prstGeom prst="roundRect">
            <a:avLst>
              <a:gd name="adj" fmla="val 32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2" name="図 71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1545F0A5-788A-4ECB-8BA0-3F6E846F46D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348" y="3195030"/>
            <a:ext cx="7692014" cy="459410"/>
          </a:xfrm>
          <a:prstGeom prst="rect">
            <a:avLst/>
          </a:prstGeom>
        </p:spPr>
      </p:pic>
      <p:grpSp>
        <p:nvGrpSpPr>
          <p:cNvPr id="11" name="クリン君">
            <a:extLst>
              <a:ext uri="{FF2B5EF4-FFF2-40B4-BE49-F238E27FC236}">
                <a16:creationId xmlns:a16="http://schemas.microsoft.com/office/drawing/2014/main" id="{B6B352DB-81C7-4AA9-A5BE-16B1EA848102}"/>
              </a:ext>
            </a:extLst>
          </p:cNvPr>
          <p:cNvGrpSpPr/>
          <p:nvPr/>
        </p:nvGrpSpPr>
        <p:grpSpPr>
          <a:xfrm>
            <a:off x="8889299" y="4982712"/>
            <a:ext cx="1480953" cy="1559361"/>
            <a:chOff x="3587262" y="674614"/>
            <a:chExt cx="5017476" cy="5283126"/>
          </a:xfrm>
        </p:grpSpPr>
        <p:pic>
          <p:nvPicPr>
            <p:cNvPr id="12" name="図 11" descr="矢印&#10;&#10;自動的に生成された説明">
              <a:extLst>
                <a:ext uri="{FF2B5EF4-FFF2-40B4-BE49-F238E27FC236}">
                  <a16:creationId xmlns:a16="http://schemas.microsoft.com/office/drawing/2014/main" id="{EEFA448F-0807-4779-B5EF-F656A9AD14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13" name="図 12" descr="ロゴ, アイコン&#10;&#10;自動的に生成された説明">
              <a:extLst>
                <a:ext uri="{FF2B5EF4-FFF2-40B4-BE49-F238E27FC236}">
                  <a16:creationId xmlns:a16="http://schemas.microsoft.com/office/drawing/2014/main" id="{712910E3-464B-4636-BE24-7C88EF19B9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14" name="図 13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D36A17A5-8460-41C6-B019-2601FF17C9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15" name="図 14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843E7DB6-38EA-4D10-AE94-903A6943BC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D5CBF8BB-F52C-4B33-BD1E-70C0AEFA73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5" name="voice28">
            <a:hlinkClick r:id="" action="ppaction://media"/>
            <a:extLst>
              <a:ext uri="{FF2B5EF4-FFF2-40B4-BE49-F238E27FC236}">
                <a16:creationId xmlns:a16="http://schemas.microsoft.com/office/drawing/2014/main" id="{64C79554-1DD5-463C-88D8-D16D5D8D55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74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7BD765E-3346-4F3C-9ED4-CB30499E0B0F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4511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25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9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3985"/>
                            </p:stCondLst>
                            <p:childTnLst>
                              <p:par>
                                <p:cTn id="28" presetID="10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485"/>
                            </p:stCondLst>
                            <p:childTnLst>
                              <p:par>
                                <p:cTn id="3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985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1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0" grpId="1" animBg="1"/>
      <p:bldP spid="39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図 24" descr="テキスト&#10;&#10;自動的に生成された説明">
            <a:extLst>
              <a:ext uri="{FF2B5EF4-FFF2-40B4-BE49-F238E27FC236}">
                <a16:creationId xmlns:a16="http://schemas.microsoft.com/office/drawing/2014/main" id="{A95DF211-BC45-4D8E-9592-F968E916AA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475" y="3074108"/>
            <a:ext cx="6115050" cy="709784"/>
          </a:xfrm>
          <a:prstGeom prst="rect">
            <a:avLst/>
          </a:prstGeom>
        </p:spPr>
      </p:pic>
      <p:pic>
        <p:nvPicPr>
          <p:cNvPr id="32" name="video06">
            <a:hlinkClick r:id="" action="ppaction://media"/>
            <a:extLst>
              <a:ext uri="{FF2B5EF4-FFF2-40B4-BE49-F238E27FC236}">
                <a16:creationId xmlns:a16="http://schemas.microsoft.com/office/drawing/2014/main" id="{8A33186D-A7A5-4885-BD45-77544897447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944416" y="1375307"/>
            <a:ext cx="8466782" cy="4735658"/>
          </a:xfrm>
          <a:prstGeom prst="rect">
            <a:avLst/>
          </a:prstGeom>
        </p:spPr>
      </p:pic>
      <p:sp>
        <p:nvSpPr>
          <p:cNvPr id="35" name="フリーフォーム: 図形 34">
            <a:extLst>
              <a:ext uri="{FF2B5EF4-FFF2-40B4-BE49-F238E27FC236}">
                <a16:creationId xmlns:a16="http://schemas.microsoft.com/office/drawing/2014/main" id="{FF647104-349E-411A-B60D-92E6D66A0A40}"/>
              </a:ext>
            </a:extLst>
          </p:cNvPr>
          <p:cNvSpPr/>
          <p:nvPr/>
        </p:nvSpPr>
        <p:spPr>
          <a:xfrm>
            <a:off x="1761540" y="178615"/>
            <a:ext cx="8656320" cy="6492240"/>
          </a:xfrm>
          <a:custGeom>
            <a:avLst/>
            <a:gdLst>
              <a:gd name="connsiteX0" fmla="*/ 313872 w 8656320"/>
              <a:gd name="connsiteY0" fmla="*/ 1195328 h 6492240"/>
              <a:gd name="connsiteX1" fmla="*/ 192402 w 8656320"/>
              <a:gd name="connsiteY1" fmla="*/ 1316798 h 6492240"/>
              <a:gd name="connsiteX2" fmla="*/ 192402 w 8656320"/>
              <a:gd name="connsiteY2" fmla="*/ 5671528 h 6492240"/>
              <a:gd name="connsiteX3" fmla="*/ 313872 w 8656320"/>
              <a:gd name="connsiteY3" fmla="*/ 5792998 h 6492240"/>
              <a:gd name="connsiteX4" fmla="*/ 8375666 w 8656320"/>
              <a:gd name="connsiteY4" fmla="*/ 5792998 h 6492240"/>
              <a:gd name="connsiteX5" fmla="*/ 8497136 w 8656320"/>
              <a:gd name="connsiteY5" fmla="*/ 5671528 h 6492240"/>
              <a:gd name="connsiteX6" fmla="*/ 8497136 w 8656320"/>
              <a:gd name="connsiteY6" fmla="*/ 1316798 h 6492240"/>
              <a:gd name="connsiteX7" fmla="*/ 8375666 w 8656320"/>
              <a:gd name="connsiteY7" fmla="*/ 1195328 h 6492240"/>
              <a:gd name="connsiteX8" fmla="*/ 213400 w 8656320"/>
              <a:gd name="connsiteY8" fmla="*/ 0 h 6492240"/>
              <a:gd name="connsiteX9" fmla="*/ 8442920 w 8656320"/>
              <a:gd name="connsiteY9" fmla="*/ 0 h 6492240"/>
              <a:gd name="connsiteX10" fmla="*/ 8656320 w 8656320"/>
              <a:gd name="connsiteY10" fmla="*/ 213400 h 6492240"/>
              <a:gd name="connsiteX11" fmla="*/ 8656320 w 8656320"/>
              <a:gd name="connsiteY11" fmla="*/ 6278840 h 6492240"/>
              <a:gd name="connsiteX12" fmla="*/ 8442920 w 8656320"/>
              <a:gd name="connsiteY12" fmla="*/ 6492240 h 6492240"/>
              <a:gd name="connsiteX13" fmla="*/ 213400 w 8656320"/>
              <a:gd name="connsiteY13" fmla="*/ 6492240 h 6492240"/>
              <a:gd name="connsiteX14" fmla="*/ 0 w 8656320"/>
              <a:gd name="connsiteY14" fmla="*/ 6278840 h 6492240"/>
              <a:gd name="connsiteX15" fmla="*/ 0 w 8656320"/>
              <a:gd name="connsiteY15" fmla="*/ 213400 h 6492240"/>
              <a:gd name="connsiteX16" fmla="*/ 213400 w 8656320"/>
              <a:gd name="connsiteY16" fmla="*/ 0 h 649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656320" h="6492240">
                <a:moveTo>
                  <a:pt x="313872" y="1195328"/>
                </a:moveTo>
                <a:cubicBezTo>
                  <a:pt x="246786" y="1195328"/>
                  <a:pt x="192402" y="1249712"/>
                  <a:pt x="192402" y="1316798"/>
                </a:cubicBezTo>
                <a:lnTo>
                  <a:pt x="192402" y="5671528"/>
                </a:lnTo>
                <a:cubicBezTo>
                  <a:pt x="192402" y="5738614"/>
                  <a:pt x="246786" y="5792998"/>
                  <a:pt x="313872" y="5792998"/>
                </a:cubicBezTo>
                <a:lnTo>
                  <a:pt x="8375666" y="5792998"/>
                </a:lnTo>
                <a:cubicBezTo>
                  <a:pt x="8442752" y="5792998"/>
                  <a:pt x="8497136" y="5738614"/>
                  <a:pt x="8497136" y="5671528"/>
                </a:cubicBezTo>
                <a:lnTo>
                  <a:pt x="8497136" y="1316798"/>
                </a:lnTo>
                <a:cubicBezTo>
                  <a:pt x="8497136" y="1249712"/>
                  <a:pt x="8442752" y="1195328"/>
                  <a:pt x="8375666" y="1195328"/>
                </a:cubicBezTo>
                <a:close/>
                <a:moveTo>
                  <a:pt x="213400" y="0"/>
                </a:moveTo>
                <a:lnTo>
                  <a:pt x="8442920" y="0"/>
                </a:lnTo>
                <a:cubicBezTo>
                  <a:pt x="8560778" y="0"/>
                  <a:pt x="8656320" y="95542"/>
                  <a:pt x="8656320" y="213400"/>
                </a:cubicBezTo>
                <a:lnTo>
                  <a:pt x="8656320" y="6278840"/>
                </a:lnTo>
                <a:cubicBezTo>
                  <a:pt x="8656320" y="6396698"/>
                  <a:pt x="8560778" y="6492240"/>
                  <a:pt x="8442920" y="6492240"/>
                </a:cubicBezTo>
                <a:lnTo>
                  <a:pt x="213400" y="6492240"/>
                </a:lnTo>
                <a:cubicBezTo>
                  <a:pt x="95542" y="6492240"/>
                  <a:pt x="0" y="6396698"/>
                  <a:pt x="0" y="6278840"/>
                </a:cubicBezTo>
                <a:lnTo>
                  <a:pt x="0" y="213400"/>
                </a:lnTo>
                <a:cubicBezTo>
                  <a:pt x="0" y="95542"/>
                  <a:pt x="95542" y="0"/>
                  <a:pt x="2134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9DE8B7B2-6E3C-43FA-AA6A-F8133DC4192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369106"/>
            <a:ext cx="2551383" cy="231944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D1F771BF-ABFF-4039-AF29-3165F808F28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699361"/>
            <a:ext cx="8180658" cy="556210"/>
          </a:xfrm>
          <a:prstGeom prst="rect">
            <a:avLst/>
          </a:prstGeom>
        </p:spPr>
      </p:pic>
      <p:pic>
        <p:nvPicPr>
          <p:cNvPr id="12" name="プレス">
            <a:extLst>
              <a:ext uri="{FF2B5EF4-FFF2-40B4-BE49-F238E27FC236}">
                <a16:creationId xmlns:a16="http://schemas.microsoft.com/office/drawing/2014/main" id="{4D898D4B-BF5D-4347-B6C4-4A2D425B401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699361"/>
            <a:ext cx="1265508" cy="557575"/>
          </a:xfrm>
          <a:prstGeom prst="rect">
            <a:avLst/>
          </a:prstGeom>
        </p:spPr>
      </p:pic>
      <p:grpSp>
        <p:nvGrpSpPr>
          <p:cNvPr id="26" name="クリン君">
            <a:extLst>
              <a:ext uri="{FF2B5EF4-FFF2-40B4-BE49-F238E27FC236}">
                <a16:creationId xmlns:a16="http://schemas.microsoft.com/office/drawing/2014/main" id="{7548322B-24D2-471B-99EE-5615F656FF9B}"/>
              </a:ext>
            </a:extLst>
          </p:cNvPr>
          <p:cNvGrpSpPr/>
          <p:nvPr/>
        </p:nvGrpSpPr>
        <p:grpSpPr>
          <a:xfrm>
            <a:off x="8889299" y="4982712"/>
            <a:ext cx="1480953" cy="1559361"/>
            <a:chOff x="3587262" y="674614"/>
            <a:chExt cx="5017476" cy="5283126"/>
          </a:xfrm>
        </p:grpSpPr>
        <p:pic>
          <p:nvPicPr>
            <p:cNvPr id="27" name="図 26" descr="矢印&#10;&#10;自動的に生成された説明">
              <a:extLst>
                <a:ext uri="{FF2B5EF4-FFF2-40B4-BE49-F238E27FC236}">
                  <a16:creationId xmlns:a16="http://schemas.microsoft.com/office/drawing/2014/main" id="{1B055C9A-2997-46C7-A169-44529197C6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28" name="図 27" descr="ロゴ, アイコン&#10;&#10;自動的に生成された説明">
              <a:extLst>
                <a:ext uri="{FF2B5EF4-FFF2-40B4-BE49-F238E27FC236}">
                  <a16:creationId xmlns:a16="http://schemas.microsoft.com/office/drawing/2014/main" id="{D04A48A1-002E-4661-A368-6F0C2B753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29" name="図 28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24A6A52E-FD55-46D6-95AE-D741FA5A61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0" name="図 29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4D6A62C0-4D13-484B-B0E4-A62BF6CA75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pic>
        <p:nvPicPr>
          <p:cNvPr id="31" name="voice29-1">
            <a:hlinkClick r:id="" action="ppaction://media"/>
            <a:extLst>
              <a:ext uri="{FF2B5EF4-FFF2-40B4-BE49-F238E27FC236}">
                <a16:creationId xmlns:a16="http://schemas.microsoft.com/office/drawing/2014/main" id="{880E0579-65BD-41E3-ABDA-0855B97A733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159881.7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04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1400"/>
    </mc:Choice>
    <mc:Fallback xmlns="">
      <p:transition advClick="0" advTm="31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0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8916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5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video>
              <p:cMediaNode vol="80000">
                <p:cTn id="26" fill="remove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video07">
            <a:hlinkClick r:id="" action="ppaction://media"/>
            <a:extLst>
              <a:ext uri="{FF2B5EF4-FFF2-40B4-BE49-F238E27FC236}">
                <a16:creationId xmlns:a16="http://schemas.microsoft.com/office/drawing/2014/main" id="{96B9AC89-6BFE-41F8-A8BE-112A7AD83D7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45573" y="1373419"/>
            <a:ext cx="8466782" cy="4735658"/>
          </a:xfrm>
          <a:prstGeom prst="rect">
            <a:avLst/>
          </a:prstGeom>
        </p:spPr>
      </p:pic>
      <p:sp>
        <p:nvSpPr>
          <p:cNvPr id="35" name="フリーフォーム: 図形 34">
            <a:extLst>
              <a:ext uri="{FF2B5EF4-FFF2-40B4-BE49-F238E27FC236}">
                <a16:creationId xmlns:a16="http://schemas.microsoft.com/office/drawing/2014/main" id="{FF647104-349E-411A-B60D-92E6D66A0A40}"/>
              </a:ext>
            </a:extLst>
          </p:cNvPr>
          <p:cNvSpPr/>
          <p:nvPr/>
        </p:nvSpPr>
        <p:spPr>
          <a:xfrm>
            <a:off x="1761540" y="178615"/>
            <a:ext cx="8656320" cy="6492240"/>
          </a:xfrm>
          <a:custGeom>
            <a:avLst/>
            <a:gdLst>
              <a:gd name="connsiteX0" fmla="*/ 313872 w 8656320"/>
              <a:gd name="connsiteY0" fmla="*/ 1195328 h 6492240"/>
              <a:gd name="connsiteX1" fmla="*/ 192402 w 8656320"/>
              <a:gd name="connsiteY1" fmla="*/ 1316798 h 6492240"/>
              <a:gd name="connsiteX2" fmla="*/ 192402 w 8656320"/>
              <a:gd name="connsiteY2" fmla="*/ 5671528 h 6492240"/>
              <a:gd name="connsiteX3" fmla="*/ 313872 w 8656320"/>
              <a:gd name="connsiteY3" fmla="*/ 5792998 h 6492240"/>
              <a:gd name="connsiteX4" fmla="*/ 8375666 w 8656320"/>
              <a:gd name="connsiteY4" fmla="*/ 5792998 h 6492240"/>
              <a:gd name="connsiteX5" fmla="*/ 8497136 w 8656320"/>
              <a:gd name="connsiteY5" fmla="*/ 5671528 h 6492240"/>
              <a:gd name="connsiteX6" fmla="*/ 8497136 w 8656320"/>
              <a:gd name="connsiteY6" fmla="*/ 1316798 h 6492240"/>
              <a:gd name="connsiteX7" fmla="*/ 8375666 w 8656320"/>
              <a:gd name="connsiteY7" fmla="*/ 1195328 h 6492240"/>
              <a:gd name="connsiteX8" fmla="*/ 213400 w 8656320"/>
              <a:gd name="connsiteY8" fmla="*/ 0 h 6492240"/>
              <a:gd name="connsiteX9" fmla="*/ 8442920 w 8656320"/>
              <a:gd name="connsiteY9" fmla="*/ 0 h 6492240"/>
              <a:gd name="connsiteX10" fmla="*/ 8656320 w 8656320"/>
              <a:gd name="connsiteY10" fmla="*/ 213400 h 6492240"/>
              <a:gd name="connsiteX11" fmla="*/ 8656320 w 8656320"/>
              <a:gd name="connsiteY11" fmla="*/ 6278840 h 6492240"/>
              <a:gd name="connsiteX12" fmla="*/ 8442920 w 8656320"/>
              <a:gd name="connsiteY12" fmla="*/ 6492240 h 6492240"/>
              <a:gd name="connsiteX13" fmla="*/ 213400 w 8656320"/>
              <a:gd name="connsiteY13" fmla="*/ 6492240 h 6492240"/>
              <a:gd name="connsiteX14" fmla="*/ 0 w 8656320"/>
              <a:gd name="connsiteY14" fmla="*/ 6278840 h 6492240"/>
              <a:gd name="connsiteX15" fmla="*/ 0 w 8656320"/>
              <a:gd name="connsiteY15" fmla="*/ 213400 h 6492240"/>
              <a:gd name="connsiteX16" fmla="*/ 213400 w 8656320"/>
              <a:gd name="connsiteY16" fmla="*/ 0 h 649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656320" h="6492240">
                <a:moveTo>
                  <a:pt x="313872" y="1195328"/>
                </a:moveTo>
                <a:cubicBezTo>
                  <a:pt x="246786" y="1195328"/>
                  <a:pt x="192402" y="1249712"/>
                  <a:pt x="192402" y="1316798"/>
                </a:cubicBezTo>
                <a:lnTo>
                  <a:pt x="192402" y="5671528"/>
                </a:lnTo>
                <a:cubicBezTo>
                  <a:pt x="192402" y="5738614"/>
                  <a:pt x="246786" y="5792998"/>
                  <a:pt x="313872" y="5792998"/>
                </a:cubicBezTo>
                <a:lnTo>
                  <a:pt x="8375666" y="5792998"/>
                </a:lnTo>
                <a:cubicBezTo>
                  <a:pt x="8442752" y="5792998"/>
                  <a:pt x="8497136" y="5738614"/>
                  <a:pt x="8497136" y="5671528"/>
                </a:cubicBezTo>
                <a:lnTo>
                  <a:pt x="8497136" y="1316798"/>
                </a:lnTo>
                <a:cubicBezTo>
                  <a:pt x="8497136" y="1249712"/>
                  <a:pt x="8442752" y="1195328"/>
                  <a:pt x="8375666" y="1195328"/>
                </a:cubicBezTo>
                <a:close/>
                <a:moveTo>
                  <a:pt x="213400" y="0"/>
                </a:moveTo>
                <a:lnTo>
                  <a:pt x="8442920" y="0"/>
                </a:lnTo>
                <a:cubicBezTo>
                  <a:pt x="8560778" y="0"/>
                  <a:pt x="8656320" y="95542"/>
                  <a:pt x="8656320" y="213400"/>
                </a:cubicBezTo>
                <a:lnTo>
                  <a:pt x="8656320" y="6278840"/>
                </a:lnTo>
                <a:cubicBezTo>
                  <a:pt x="8656320" y="6396698"/>
                  <a:pt x="8560778" y="6492240"/>
                  <a:pt x="8442920" y="6492240"/>
                </a:cubicBezTo>
                <a:lnTo>
                  <a:pt x="213400" y="6492240"/>
                </a:lnTo>
                <a:cubicBezTo>
                  <a:pt x="95542" y="6492240"/>
                  <a:pt x="0" y="6396698"/>
                  <a:pt x="0" y="6278840"/>
                </a:cubicBezTo>
                <a:lnTo>
                  <a:pt x="0" y="213400"/>
                </a:lnTo>
                <a:cubicBezTo>
                  <a:pt x="0" y="95542"/>
                  <a:pt x="95542" y="0"/>
                  <a:pt x="2134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9DE8B7B2-6E3C-43FA-AA6A-F8133DC419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369106"/>
            <a:ext cx="2551383" cy="231944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D1F771BF-ABFF-4039-AF29-3165F808F2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699361"/>
            <a:ext cx="8180658" cy="556210"/>
          </a:xfrm>
          <a:prstGeom prst="rect">
            <a:avLst/>
          </a:prstGeom>
        </p:spPr>
      </p:pic>
      <p:pic>
        <p:nvPicPr>
          <p:cNvPr id="14" name="溶接" descr="アイコン&#10;&#10;自動的に生成された説明">
            <a:extLst>
              <a:ext uri="{FF2B5EF4-FFF2-40B4-BE49-F238E27FC236}">
                <a16:creationId xmlns:a16="http://schemas.microsoft.com/office/drawing/2014/main" id="{94295FC2-B961-45E9-AF5A-8DA3A57657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536" y="697996"/>
            <a:ext cx="1265508" cy="557575"/>
          </a:xfrm>
          <a:prstGeom prst="rect">
            <a:avLst/>
          </a:prstGeom>
        </p:spPr>
      </p:pic>
      <p:grpSp>
        <p:nvGrpSpPr>
          <p:cNvPr id="26" name="クリン君">
            <a:extLst>
              <a:ext uri="{FF2B5EF4-FFF2-40B4-BE49-F238E27FC236}">
                <a16:creationId xmlns:a16="http://schemas.microsoft.com/office/drawing/2014/main" id="{7548322B-24D2-471B-99EE-5615F656FF9B}"/>
              </a:ext>
            </a:extLst>
          </p:cNvPr>
          <p:cNvGrpSpPr/>
          <p:nvPr/>
        </p:nvGrpSpPr>
        <p:grpSpPr>
          <a:xfrm>
            <a:off x="8889299" y="4982712"/>
            <a:ext cx="1480953" cy="1559361"/>
            <a:chOff x="3587262" y="674614"/>
            <a:chExt cx="5017476" cy="5283126"/>
          </a:xfrm>
        </p:grpSpPr>
        <p:pic>
          <p:nvPicPr>
            <p:cNvPr id="27" name="図 26" descr="矢印&#10;&#10;自動的に生成された説明">
              <a:extLst>
                <a:ext uri="{FF2B5EF4-FFF2-40B4-BE49-F238E27FC236}">
                  <a16:creationId xmlns:a16="http://schemas.microsoft.com/office/drawing/2014/main" id="{1B055C9A-2997-46C7-A169-44529197C6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28" name="図 27" descr="ロゴ, アイコン&#10;&#10;自動的に生成された説明">
              <a:extLst>
                <a:ext uri="{FF2B5EF4-FFF2-40B4-BE49-F238E27FC236}">
                  <a16:creationId xmlns:a16="http://schemas.microsoft.com/office/drawing/2014/main" id="{D04A48A1-002E-4661-A368-6F0C2B753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29" name="図 28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24A6A52E-FD55-46D6-95AE-D741FA5A61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0" name="図 29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4D6A62C0-4D13-484B-B0E4-A62BF6CA75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pic>
        <p:nvPicPr>
          <p:cNvPr id="41" name="voice29-2">
            <a:hlinkClick r:id="" action="ppaction://media"/>
            <a:extLst>
              <a:ext uri="{FF2B5EF4-FFF2-40B4-BE49-F238E27FC236}">
                <a16:creationId xmlns:a16="http://schemas.microsoft.com/office/drawing/2014/main" id="{47E41704-353D-4EE6-BA62-3575A595BEE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30906" end="132592.7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196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7700"/>
    </mc:Choice>
    <mc:Fallback xmlns="">
      <p:transition advClick="0" advTm="277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8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213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remove" display="0">
                  <p:stCondLst>
                    <p:cond delay="indefinite"/>
                  </p:stCondLst>
                </p:cTn>
                <p:tgtEl>
                  <p:spTgt spid="37"/>
                </p:tgtEl>
              </p:cMediaNode>
            </p:video>
            <p:audio>
              <p:cMediaNode vol="80000" showWhenStopped="0">
                <p:cTn id="14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video08">
            <a:hlinkClick r:id="" action="ppaction://media"/>
            <a:extLst>
              <a:ext uri="{FF2B5EF4-FFF2-40B4-BE49-F238E27FC236}">
                <a16:creationId xmlns:a16="http://schemas.microsoft.com/office/drawing/2014/main" id="{CDD0DE14-CF7F-4CF9-8CA0-C7A65B7EC66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47279" y="1372933"/>
            <a:ext cx="8466782" cy="4735658"/>
          </a:xfrm>
          <a:prstGeom prst="rect">
            <a:avLst/>
          </a:prstGeom>
        </p:spPr>
      </p:pic>
      <p:sp>
        <p:nvSpPr>
          <p:cNvPr id="35" name="フリーフォーム: 図形 34">
            <a:extLst>
              <a:ext uri="{FF2B5EF4-FFF2-40B4-BE49-F238E27FC236}">
                <a16:creationId xmlns:a16="http://schemas.microsoft.com/office/drawing/2014/main" id="{FF647104-349E-411A-B60D-92E6D66A0A40}"/>
              </a:ext>
            </a:extLst>
          </p:cNvPr>
          <p:cNvSpPr/>
          <p:nvPr/>
        </p:nvSpPr>
        <p:spPr>
          <a:xfrm>
            <a:off x="1761540" y="178615"/>
            <a:ext cx="8656320" cy="6492240"/>
          </a:xfrm>
          <a:custGeom>
            <a:avLst/>
            <a:gdLst>
              <a:gd name="connsiteX0" fmla="*/ 313872 w 8656320"/>
              <a:gd name="connsiteY0" fmla="*/ 1195328 h 6492240"/>
              <a:gd name="connsiteX1" fmla="*/ 192402 w 8656320"/>
              <a:gd name="connsiteY1" fmla="*/ 1316798 h 6492240"/>
              <a:gd name="connsiteX2" fmla="*/ 192402 w 8656320"/>
              <a:gd name="connsiteY2" fmla="*/ 5671528 h 6492240"/>
              <a:gd name="connsiteX3" fmla="*/ 313872 w 8656320"/>
              <a:gd name="connsiteY3" fmla="*/ 5792998 h 6492240"/>
              <a:gd name="connsiteX4" fmla="*/ 8375666 w 8656320"/>
              <a:gd name="connsiteY4" fmla="*/ 5792998 h 6492240"/>
              <a:gd name="connsiteX5" fmla="*/ 8497136 w 8656320"/>
              <a:gd name="connsiteY5" fmla="*/ 5671528 h 6492240"/>
              <a:gd name="connsiteX6" fmla="*/ 8497136 w 8656320"/>
              <a:gd name="connsiteY6" fmla="*/ 1316798 h 6492240"/>
              <a:gd name="connsiteX7" fmla="*/ 8375666 w 8656320"/>
              <a:gd name="connsiteY7" fmla="*/ 1195328 h 6492240"/>
              <a:gd name="connsiteX8" fmla="*/ 213400 w 8656320"/>
              <a:gd name="connsiteY8" fmla="*/ 0 h 6492240"/>
              <a:gd name="connsiteX9" fmla="*/ 8442920 w 8656320"/>
              <a:gd name="connsiteY9" fmla="*/ 0 h 6492240"/>
              <a:gd name="connsiteX10" fmla="*/ 8656320 w 8656320"/>
              <a:gd name="connsiteY10" fmla="*/ 213400 h 6492240"/>
              <a:gd name="connsiteX11" fmla="*/ 8656320 w 8656320"/>
              <a:gd name="connsiteY11" fmla="*/ 6278840 h 6492240"/>
              <a:gd name="connsiteX12" fmla="*/ 8442920 w 8656320"/>
              <a:gd name="connsiteY12" fmla="*/ 6492240 h 6492240"/>
              <a:gd name="connsiteX13" fmla="*/ 213400 w 8656320"/>
              <a:gd name="connsiteY13" fmla="*/ 6492240 h 6492240"/>
              <a:gd name="connsiteX14" fmla="*/ 0 w 8656320"/>
              <a:gd name="connsiteY14" fmla="*/ 6278840 h 6492240"/>
              <a:gd name="connsiteX15" fmla="*/ 0 w 8656320"/>
              <a:gd name="connsiteY15" fmla="*/ 213400 h 6492240"/>
              <a:gd name="connsiteX16" fmla="*/ 213400 w 8656320"/>
              <a:gd name="connsiteY16" fmla="*/ 0 h 649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656320" h="6492240">
                <a:moveTo>
                  <a:pt x="313872" y="1195328"/>
                </a:moveTo>
                <a:cubicBezTo>
                  <a:pt x="246786" y="1195328"/>
                  <a:pt x="192402" y="1249712"/>
                  <a:pt x="192402" y="1316798"/>
                </a:cubicBezTo>
                <a:lnTo>
                  <a:pt x="192402" y="5671528"/>
                </a:lnTo>
                <a:cubicBezTo>
                  <a:pt x="192402" y="5738614"/>
                  <a:pt x="246786" y="5792998"/>
                  <a:pt x="313872" y="5792998"/>
                </a:cubicBezTo>
                <a:lnTo>
                  <a:pt x="8375666" y="5792998"/>
                </a:lnTo>
                <a:cubicBezTo>
                  <a:pt x="8442752" y="5792998"/>
                  <a:pt x="8497136" y="5738614"/>
                  <a:pt x="8497136" y="5671528"/>
                </a:cubicBezTo>
                <a:lnTo>
                  <a:pt x="8497136" y="1316798"/>
                </a:lnTo>
                <a:cubicBezTo>
                  <a:pt x="8497136" y="1249712"/>
                  <a:pt x="8442752" y="1195328"/>
                  <a:pt x="8375666" y="1195328"/>
                </a:cubicBezTo>
                <a:close/>
                <a:moveTo>
                  <a:pt x="213400" y="0"/>
                </a:moveTo>
                <a:lnTo>
                  <a:pt x="8442920" y="0"/>
                </a:lnTo>
                <a:cubicBezTo>
                  <a:pt x="8560778" y="0"/>
                  <a:pt x="8656320" y="95542"/>
                  <a:pt x="8656320" y="213400"/>
                </a:cubicBezTo>
                <a:lnTo>
                  <a:pt x="8656320" y="6278840"/>
                </a:lnTo>
                <a:cubicBezTo>
                  <a:pt x="8656320" y="6396698"/>
                  <a:pt x="8560778" y="6492240"/>
                  <a:pt x="8442920" y="6492240"/>
                </a:cubicBezTo>
                <a:lnTo>
                  <a:pt x="213400" y="6492240"/>
                </a:lnTo>
                <a:cubicBezTo>
                  <a:pt x="95542" y="6492240"/>
                  <a:pt x="0" y="6396698"/>
                  <a:pt x="0" y="6278840"/>
                </a:cubicBezTo>
                <a:lnTo>
                  <a:pt x="0" y="213400"/>
                </a:lnTo>
                <a:cubicBezTo>
                  <a:pt x="0" y="95542"/>
                  <a:pt x="95542" y="0"/>
                  <a:pt x="2134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9DE8B7B2-6E3C-43FA-AA6A-F8133DC419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369106"/>
            <a:ext cx="2551383" cy="231944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D1F771BF-ABFF-4039-AF29-3165F808F2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699361"/>
            <a:ext cx="8180658" cy="556210"/>
          </a:xfrm>
          <a:prstGeom prst="rect">
            <a:avLst/>
          </a:prstGeom>
        </p:spPr>
      </p:pic>
      <p:pic>
        <p:nvPicPr>
          <p:cNvPr id="16" name="塗装" descr="アイコン&#10;&#10;自動的に生成された説明">
            <a:extLst>
              <a:ext uri="{FF2B5EF4-FFF2-40B4-BE49-F238E27FC236}">
                <a16:creationId xmlns:a16="http://schemas.microsoft.com/office/drawing/2014/main" id="{EC1F5B12-3FFB-4F15-A0E4-DE8E639A685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510" y="698414"/>
            <a:ext cx="1265508" cy="557575"/>
          </a:xfrm>
          <a:prstGeom prst="rect">
            <a:avLst/>
          </a:prstGeom>
        </p:spPr>
      </p:pic>
      <p:grpSp>
        <p:nvGrpSpPr>
          <p:cNvPr id="26" name="クリン君">
            <a:extLst>
              <a:ext uri="{FF2B5EF4-FFF2-40B4-BE49-F238E27FC236}">
                <a16:creationId xmlns:a16="http://schemas.microsoft.com/office/drawing/2014/main" id="{7548322B-24D2-471B-99EE-5615F656FF9B}"/>
              </a:ext>
            </a:extLst>
          </p:cNvPr>
          <p:cNvGrpSpPr/>
          <p:nvPr/>
        </p:nvGrpSpPr>
        <p:grpSpPr>
          <a:xfrm>
            <a:off x="8889299" y="4982712"/>
            <a:ext cx="1480953" cy="1559361"/>
            <a:chOff x="3587262" y="674614"/>
            <a:chExt cx="5017476" cy="5283126"/>
          </a:xfrm>
        </p:grpSpPr>
        <p:pic>
          <p:nvPicPr>
            <p:cNvPr id="27" name="図 26" descr="矢印&#10;&#10;自動的に生成された説明">
              <a:extLst>
                <a:ext uri="{FF2B5EF4-FFF2-40B4-BE49-F238E27FC236}">
                  <a16:creationId xmlns:a16="http://schemas.microsoft.com/office/drawing/2014/main" id="{1B055C9A-2997-46C7-A169-44529197C6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28" name="図 27" descr="ロゴ, アイコン&#10;&#10;自動的に生成された説明">
              <a:extLst>
                <a:ext uri="{FF2B5EF4-FFF2-40B4-BE49-F238E27FC236}">
                  <a16:creationId xmlns:a16="http://schemas.microsoft.com/office/drawing/2014/main" id="{D04A48A1-002E-4661-A368-6F0C2B753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29" name="図 28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24A6A52E-FD55-46D6-95AE-D741FA5A61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0" name="図 29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4D6A62C0-4D13-484B-B0E4-A62BF6CA75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pic>
        <p:nvPicPr>
          <p:cNvPr id="42" name="voice29-3">
            <a:hlinkClick r:id="" action="ppaction://media"/>
            <a:extLst>
              <a:ext uri="{FF2B5EF4-FFF2-40B4-BE49-F238E27FC236}">
                <a16:creationId xmlns:a16="http://schemas.microsoft.com/office/drawing/2014/main" id="{7A042B69-82CB-4209-92C3-97BDAA097A7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59106" end="87158.7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50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200"/>
    </mc:Choice>
    <mc:Fallback xmlns="">
      <p:transition advClick="0" advTm="45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17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4714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remove" display="0">
                  <p:stCondLst>
                    <p:cond delay="indefinite"/>
                  </p:stCondLst>
                </p:cTn>
                <p:tgtEl>
                  <p:spTgt spid="39"/>
                </p:tgtEl>
              </p:cMediaNode>
            </p:video>
            <p:audio>
              <p:cMediaNode vol="80000" showWhenStopped="0">
                <p:cTn id="14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video09">
            <a:hlinkClick r:id="" action="ppaction://media"/>
            <a:extLst>
              <a:ext uri="{FF2B5EF4-FFF2-40B4-BE49-F238E27FC236}">
                <a16:creationId xmlns:a16="http://schemas.microsoft.com/office/drawing/2014/main" id="{70A9870B-0F8E-4099-A767-01A16ADE5CC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47177" y="1369963"/>
            <a:ext cx="8466782" cy="4735658"/>
          </a:xfrm>
          <a:prstGeom prst="rect">
            <a:avLst/>
          </a:prstGeom>
        </p:spPr>
      </p:pic>
      <p:sp>
        <p:nvSpPr>
          <p:cNvPr id="35" name="フリーフォーム: 図形 34">
            <a:extLst>
              <a:ext uri="{FF2B5EF4-FFF2-40B4-BE49-F238E27FC236}">
                <a16:creationId xmlns:a16="http://schemas.microsoft.com/office/drawing/2014/main" id="{FF647104-349E-411A-B60D-92E6D66A0A40}"/>
              </a:ext>
            </a:extLst>
          </p:cNvPr>
          <p:cNvSpPr/>
          <p:nvPr/>
        </p:nvSpPr>
        <p:spPr>
          <a:xfrm>
            <a:off x="1761540" y="178615"/>
            <a:ext cx="8656320" cy="6492240"/>
          </a:xfrm>
          <a:custGeom>
            <a:avLst/>
            <a:gdLst>
              <a:gd name="connsiteX0" fmla="*/ 313872 w 8656320"/>
              <a:gd name="connsiteY0" fmla="*/ 1195328 h 6492240"/>
              <a:gd name="connsiteX1" fmla="*/ 192402 w 8656320"/>
              <a:gd name="connsiteY1" fmla="*/ 1316798 h 6492240"/>
              <a:gd name="connsiteX2" fmla="*/ 192402 w 8656320"/>
              <a:gd name="connsiteY2" fmla="*/ 5671528 h 6492240"/>
              <a:gd name="connsiteX3" fmla="*/ 313872 w 8656320"/>
              <a:gd name="connsiteY3" fmla="*/ 5792998 h 6492240"/>
              <a:gd name="connsiteX4" fmla="*/ 8375666 w 8656320"/>
              <a:gd name="connsiteY4" fmla="*/ 5792998 h 6492240"/>
              <a:gd name="connsiteX5" fmla="*/ 8497136 w 8656320"/>
              <a:gd name="connsiteY5" fmla="*/ 5671528 h 6492240"/>
              <a:gd name="connsiteX6" fmla="*/ 8497136 w 8656320"/>
              <a:gd name="connsiteY6" fmla="*/ 1316798 h 6492240"/>
              <a:gd name="connsiteX7" fmla="*/ 8375666 w 8656320"/>
              <a:gd name="connsiteY7" fmla="*/ 1195328 h 6492240"/>
              <a:gd name="connsiteX8" fmla="*/ 213400 w 8656320"/>
              <a:gd name="connsiteY8" fmla="*/ 0 h 6492240"/>
              <a:gd name="connsiteX9" fmla="*/ 8442920 w 8656320"/>
              <a:gd name="connsiteY9" fmla="*/ 0 h 6492240"/>
              <a:gd name="connsiteX10" fmla="*/ 8656320 w 8656320"/>
              <a:gd name="connsiteY10" fmla="*/ 213400 h 6492240"/>
              <a:gd name="connsiteX11" fmla="*/ 8656320 w 8656320"/>
              <a:gd name="connsiteY11" fmla="*/ 6278840 h 6492240"/>
              <a:gd name="connsiteX12" fmla="*/ 8442920 w 8656320"/>
              <a:gd name="connsiteY12" fmla="*/ 6492240 h 6492240"/>
              <a:gd name="connsiteX13" fmla="*/ 213400 w 8656320"/>
              <a:gd name="connsiteY13" fmla="*/ 6492240 h 6492240"/>
              <a:gd name="connsiteX14" fmla="*/ 0 w 8656320"/>
              <a:gd name="connsiteY14" fmla="*/ 6278840 h 6492240"/>
              <a:gd name="connsiteX15" fmla="*/ 0 w 8656320"/>
              <a:gd name="connsiteY15" fmla="*/ 213400 h 6492240"/>
              <a:gd name="connsiteX16" fmla="*/ 213400 w 8656320"/>
              <a:gd name="connsiteY16" fmla="*/ 0 h 649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656320" h="6492240">
                <a:moveTo>
                  <a:pt x="313872" y="1195328"/>
                </a:moveTo>
                <a:cubicBezTo>
                  <a:pt x="246786" y="1195328"/>
                  <a:pt x="192402" y="1249712"/>
                  <a:pt x="192402" y="1316798"/>
                </a:cubicBezTo>
                <a:lnTo>
                  <a:pt x="192402" y="5671528"/>
                </a:lnTo>
                <a:cubicBezTo>
                  <a:pt x="192402" y="5738614"/>
                  <a:pt x="246786" y="5792998"/>
                  <a:pt x="313872" y="5792998"/>
                </a:cubicBezTo>
                <a:lnTo>
                  <a:pt x="8375666" y="5792998"/>
                </a:lnTo>
                <a:cubicBezTo>
                  <a:pt x="8442752" y="5792998"/>
                  <a:pt x="8497136" y="5738614"/>
                  <a:pt x="8497136" y="5671528"/>
                </a:cubicBezTo>
                <a:lnTo>
                  <a:pt x="8497136" y="1316798"/>
                </a:lnTo>
                <a:cubicBezTo>
                  <a:pt x="8497136" y="1249712"/>
                  <a:pt x="8442752" y="1195328"/>
                  <a:pt x="8375666" y="1195328"/>
                </a:cubicBezTo>
                <a:close/>
                <a:moveTo>
                  <a:pt x="213400" y="0"/>
                </a:moveTo>
                <a:lnTo>
                  <a:pt x="8442920" y="0"/>
                </a:lnTo>
                <a:cubicBezTo>
                  <a:pt x="8560778" y="0"/>
                  <a:pt x="8656320" y="95542"/>
                  <a:pt x="8656320" y="213400"/>
                </a:cubicBezTo>
                <a:lnTo>
                  <a:pt x="8656320" y="6278840"/>
                </a:lnTo>
                <a:cubicBezTo>
                  <a:pt x="8656320" y="6396698"/>
                  <a:pt x="8560778" y="6492240"/>
                  <a:pt x="8442920" y="6492240"/>
                </a:cubicBezTo>
                <a:lnTo>
                  <a:pt x="213400" y="6492240"/>
                </a:lnTo>
                <a:cubicBezTo>
                  <a:pt x="95542" y="6492240"/>
                  <a:pt x="0" y="6396698"/>
                  <a:pt x="0" y="6278840"/>
                </a:cubicBezTo>
                <a:lnTo>
                  <a:pt x="0" y="213400"/>
                </a:lnTo>
                <a:cubicBezTo>
                  <a:pt x="0" y="95542"/>
                  <a:pt x="95542" y="0"/>
                  <a:pt x="2134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9DE8B7B2-6E3C-43FA-AA6A-F8133DC419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369106"/>
            <a:ext cx="2551383" cy="231944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D1F771BF-ABFF-4039-AF29-3165F808F2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699361"/>
            <a:ext cx="8180658" cy="556210"/>
          </a:xfrm>
          <a:prstGeom prst="rect">
            <a:avLst/>
          </a:prstGeom>
        </p:spPr>
      </p:pic>
      <p:pic>
        <p:nvPicPr>
          <p:cNvPr id="18" name="組立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88C4F12F-ED15-45B9-B302-C7998D1AABB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195" y="697482"/>
            <a:ext cx="1265508" cy="557575"/>
          </a:xfrm>
          <a:prstGeom prst="rect">
            <a:avLst/>
          </a:prstGeom>
        </p:spPr>
      </p:pic>
      <p:grpSp>
        <p:nvGrpSpPr>
          <p:cNvPr id="26" name="クリン君">
            <a:extLst>
              <a:ext uri="{FF2B5EF4-FFF2-40B4-BE49-F238E27FC236}">
                <a16:creationId xmlns:a16="http://schemas.microsoft.com/office/drawing/2014/main" id="{7548322B-24D2-471B-99EE-5615F656FF9B}"/>
              </a:ext>
            </a:extLst>
          </p:cNvPr>
          <p:cNvGrpSpPr/>
          <p:nvPr/>
        </p:nvGrpSpPr>
        <p:grpSpPr>
          <a:xfrm>
            <a:off x="8889299" y="4982712"/>
            <a:ext cx="1480953" cy="1559361"/>
            <a:chOff x="3587262" y="674614"/>
            <a:chExt cx="5017476" cy="5283126"/>
          </a:xfrm>
        </p:grpSpPr>
        <p:pic>
          <p:nvPicPr>
            <p:cNvPr id="27" name="図 26" descr="矢印&#10;&#10;自動的に生成された説明">
              <a:extLst>
                <a:ext uri="{FF2B5EF4-FFF2-40B4-BE49-F238E27FC236}">
                  <a16:creationId xmlns:a16="http://schemas.microsoft.com/office/drawing/2014/main" id="{1B055C9A-2997-46C7-A169-44529197C6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28" name="図 27" descr="ロゴ, アイコン&#10;&#10;自動的に生成された説明">
              <a:extLst>
                <a:ext uri="{FF2B5EF4-FFF2-40B4-BE49-F238E27FC236}">
                  <a16:creationId xmlns:a16="http://schemas.microsoft.com/office/drawing/2014/main" id="{D04A48A1-002E-4661-A368-6F0C2B753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29" name="図 28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24A6A52E-FD55-46D6-95AE-D741FA5A61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0" name="図 29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4D6A62C0-4D13-484B-B0E4-A62BF6CA75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pic>
        <p:nvPicPr>
          <p:cNvPr id="43" name="voice29-4">
            <a:hlinkClick r:id="" action="ppaction://media"/>
            <a:extLst>
              <a:ext uri="{FF2B5EF4-FFF2-40B4-BE49-F238E27FC236}">
                <a16:creationId xmlns:a16="http://schemas.microsoft.com/office/drawing/2014/main" id="{3622738D-7D85-4169-BD3F-E9B0E9DFA64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103190" end="47621.7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02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500"/>
    </mc:Choice>
    <mc:Fallback xmlns="">
      <p:transition advClick="0" advTm="40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70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8634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remove" display="0">
                  <p:stCondLst>
                    <p:cond delay="indefinite"/>
                  </p:stCondLst>
                </p:cTn>
                <p:tgtEl>
                  <p:spTgt spid="40"/>
                </p:tgtEl>
              </p:cMediaNode>
            </p:video>
            <p:audio>
              <p:cMediaNode vol="80000" showWhenStopped="0">
                <p:cTn id="14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video10">
            <a:hlinkClick r:id="" action="ppaction://media"/>
            <a:extLst>
              <a:ext uri="{FF2B5EF4-FFF2-40B4-BE49-F238E27FC236}">
                <a16:creationId xmlns:a16="http://schemas.microsoft.com/office/drawing/2014/main" id="{9EFB112A-AF07-4B49-A52D-5F22F7AA167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44626" y="1367914"/>
            <a:ext cx="8466783" cy="4735658"/>
          </a:xfrm>
          <a:prstGeom prst="rect">
            <a:avLst/>
          </a:prstGeom>
        </p:spPr>
      </p:pic>
      <p:sp>
        <p:nvSpPr>
          <p:cNvPr id="35" name="フリーフォーム: 図形 34">
            <a:extLst>
              <a:ext uri="{FF2B5EF4-FFF2-40B4-BE49-F238E27FC236}">
                <a16:creationId xmlns:a16="http://schemas.microsoft.com/office/drawing/2014/main" id="{FF647104-349E-411A-B60D-92E6D66A0A40}"/>
              </a:ext>
            </a:extLst>
          </p:cNvPr>
          <p:cNvSpPr/>
          <p:nvPr/>
        </p:nvSpPr>
        <p:spPr>
          <a:xfrm>
            <a:off x="1761540" y="178615"/>
            <a:ext cx="8656320" cy="6492240"/>
          </a:xfrm>
          <a:custGeom>
            <a:avLst/>
            <a:gdLst>
              <a:gd name="connsiteX0" fmla="*/ 313872 w 8656320"/>
              <a:gd name="connsiteY0" fmla="*/ 1195328 h 6492240"/>
              <a:gd name="connsiteX1" fmla="*/ 192402 w 8656320"/>
              <a:gd name="connsiteY1" fmla="*/ 1316798 h 6492240"/>
              <a:gd name="connsiteX2" fmla="*/ 192402 w 8656320"/>
              <a:gd name="connsiteY2" fmla="*/ 5671528 h 6492240"/>
              <a:gd name="connsiteX3" fmla="*/ 313872 w 8656320"/>
              <a:gd name="connsiteY3" fmla="*/ 5792998 h 6492240"/>
              <a:gd name="connsiteX4" fmla="*/ 8375666 w 8656320"/>
              <a:gd name="connsiteY4" fmla="*/ 5792998 h 6492240"/>
              <a:gd name="connsiteX5" fmla="*/ 8497136 w 8656320"/>
              <a:gd name="connsiteY5" fmla="*/ 5671528 h 6492240"/>
              <a:gd name="connsiteX6" fmla="*/ 8497136 w 8656320"/>
              <a:gd name="connsiteY6" fmla="*/ 1316798 h 6492240"/>
              <a:gd name="connsiteX7" fmla="*/ 8375666 w 8656320"/>
              <a:gd name="connsiteY7" fmla="*/ 1195328 h 6492240"/>
              <a:gd name="connsiteX8" fmla="*/ 213400 w 8656320"/>
              <a:gd name="connsiteY8" fmla="*/ 0 h 6492240"/>
              <a:gd name="connsiteX9" fmla="*/ 8442920 w 8656320"/>
              <a:gd name="connsiteY9" fmla="*/ 0 h 6492240"/>
              <a:gd name="connsiteX10" fmla="*/ 8656320 w 8656320"/>
              <a:gd name="connsiteY10" fmla="*/ 213400 h 6492240"/>
              <a:gd name="connsiteX11" fmla="*/ 8656320 w 8656320"/>
              <a:gd name="connsiteY11" fmla="*/ 6278840 h 6492240"/>
              <a:gd name="connsiteX12" fmla="*/ 8442920 w 8656320"/>
              <a:gd name="connsiteY12" fmla="*/ 6492240 h 6492240"/>
              <a:gd name="connsiteX13" fmla="*/ 213400 w 8656320"/>
              <a:gd name="connsiteY13" fmla="*/ 6492240 h 6492240"/>
              <a:gd name="connsiteX14" fmla="*/ 0 w 8656320"/>
              <a:gd name="connsiteY14" fmla="*/ 6278840 h 6492240"/>
              <a:gd name="connsiteX15" fmla="*/ 0 w 8656320"/>
              <a:gd name="connsiteY15" fmla="*/ 213400 h 6492240"/>
              <a:gd name="connsiteX16" fmla="*/ 213400 w 8656320"/>
              <a:gd name="connsiteY16" fmla="*/ 0 h 649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656320" h="6492240">
                <a:moveTo>
                  <a:pt x="313872" y="1195328"/>
                </a:moveTo>
                <a:cubicBezTo>
                  <a:pt x="246786" y="1195328"/>
                  <a:pt x="192402" y="1249712"/>
                  <a:pt x="192402" y="1316798"/>
                </a:cubicBezTo>
                <a:lnTo>
                  <a:pt x="192402" y="5671528"/>
                </a:lnTo>
                <a:cubicBezTo>
                  <a:pt x="192402" y="5738614"/>
                  <a:pt x="246786" y="5792998"/>
                  <a:pt x="313872" y="5792998"/>
                </a:cubicBezTo>
                <a:lnTo>
                  <a:pt x="8375666" y="5792998"/>
                </a:lnTo>
                <a:cubicBezTo>
                  <a:pt x="8442752" y="5792998"/>
                  <a:pt x="8497136" y="5738614"/>
                  <a:pt x="8497136" y="5671528"/>
                </a:cubicBezTo>
                <a:lnTo>
                  <a:pt x="8497136" y="1316798"/>
                </a:lnTo>
                <a:cubicBezTo>
                  <a:pt x="8497136" y="1249712"/>
                  <a:pt x="8442752" y="1195328"/>
                  <a:pt x="8375666" y="1195328"/>
                </a:cubicBezTo>
                <a:close/>
                <a:moveTo>
                  <a:pt x="213400" y="0"/>
                </a:moveTo>
                <a:lnTo>
                  <a:pt x="8442920" y="0"/>
                </a:lnTo>
                <a:cubicBezTo>
                  <a:pt x="8560778" y="0"/>
                  <a:pt x="8656320" y="95542"/>
                  <a:pt x="8656320" y="213400"/>
                </a:cubicBezTo>
                <a:lnTo>
                  <a:pt x="8656320" y="6278840"/>
                </a:lnTo>
                <a:cubicBezTo>
                  <a:pt x="8656320" y="6396698"/>
                  <a:pt x="8560778" y="6492240"/>
                  <a:pt x="8442920" y="6492240"/>
                </a:cubicBezTo>
                <a:lnTo>
                  <a:pt x="213400" y="6492240"/>
                </a:lnTo>
                <a:cubicBezTo>
                  <a:pt x="95542" y="6492240"/>
                  <a:pt x="0" y="6396698"/>
                  <a:pt x="0" y="6278840"/>
                </a:cubicBezTo>
                <a:lnTo>
                  <a:pt x="0" y="213400"/>
                </a:lnTo>
                <a:cubicBezTo>
                  <a:pt x="0" y="95542"/>
                  <a:pt x="95542" y="0"/>
                  <a:pt x="2134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9DE8B7B2-6E3C-43FA-AA6A-F8133DC419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369106"/>
            <a:ext cx="2551383" cy="231944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D1F771BF-ABFF-4039-AF29-3165F808F2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699361"/>
            <a:ext cx="8180658" cy="556210"/>
          </a:xfrm>
          <a:prstGeom prst="rect">
            <a:avLst/>
          </a:prstGeom>
        </p:spPr>
      </p:pic>
      <p:pic>
        <p:nvPicPr>
          <p:cNvPr id="20" name="検査">
            <a:extLst>
              <a:ext uri="{FF2B5EF4-FFF2-40B4-BE49-F238E27FC236}">
                <a16:creationId xmlns:a16="http://schemas.microsoft.com/office/drawing/2014/main" id="{48878D83-6526-474D-B777-C1FA3FFFDB6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880" y="700957"/>
            <a:ext cx="1265508" cy="557575"/>
          </a:xfrm>
          <a:prstGeom prst="rect">
            <a:avLst/>
          </a:prstGeom>
        </p:spPr>
      </p:pic>
      <p:grpSp>
        <p:nvGrpSpPr>
          <p:cNvPr id="26" name="クリン君">
            <a:extLst>
              <a:ext uri="{FF2B5EF4-FFF2-40B4-BE49-F238E27FC236}">
                <a16:creationId xmlns:a16="http://schemas.microsoft.com/office/drawing/2014/main" id="{7548322B-24D2-471B-99EE-5615F656FF9B}"/>
              </a:ext>
            </a:extLst>
          </p:cNvPr>
          <p:cNvGrpSpPr/>
          <p:nvPr/>
        </p:nvGrpSpPr>
        <p:grpSpPr>
          <a:xfrm>
            <a:off x="8889299" y="4982712"/>
            <a:ext cx="1480953" cy="1559361"/>
            <a:chOff x="3587262" y="674614"/>
            <a:chExt cx="5017476" cy="5283126"/>
          </a:xfrm>
        </p:grpSpPr>
        <p:pic>
          <p:nvPicPr>
            <p:cNvPr id="27" name="図 26" descr="矢印&#10;&#10;自動的に生成された説明">
              <a:extLst>
                <a:ext uri="{FF2B5EF4-FFF2-40B4-BE49-F238E27FC236}">
                  <a16:creationId xmlns:a16="http://schemas.microsoft.com/office/drawing/2014/main" id="{1B055C9A-2997-46C7-A169-44529197C6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28" name="図 27" descr="ロゴ, アイコン&#10;&#10;自動的に生成された説明">
              <a:extLst>
                <a:ext uri="{FF2B5EF4-FFF2-40B4-BE49-F238E27FC236}">
                  <a16:creationId xmlns:a16="http://schemas.microsoft.com/office/drawing/2014/main" id="{D04A48A1-002E-4661-A368-6F0C2B753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29" name="図 28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24A6A52E-FD55-46D6-95AE-D741FA5A61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0" name="図 29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4D6A62C0-4D13-484B-B0E4-A62BF6CA75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pic>
        <p:nvPicPr>
          <p:cNvPr id="44" name="voice29-5">
            <a:hlinkClick r:id="" action="ppaction://media"/>
            <a:extLst>
              <a:ext uri="{FF2B5EF4-FFF2-40B4-BE49-F238E27FC236}">
                <a16:creationId xmlns:a16="http://schemas.microsoft.com/office/drawing/2014/main" id="{8A9EDB84-B8F0-42F8-8F9D-D6DD3AC48FC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143100" end="21335.7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7000"/>
    </mc:Choice>
    <mc:Fallback xmlns="">
      <p:transition advClick="0" advTm="2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46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136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video>
              <p:cMediaNode vol="80000">
                <p:cTn id="14" fill="remove" display="0">
                  <p:stCondLst>
                    <p:cond delay="indefinite"/>
                  </p:stCondLst>
                </p:cTn>
                <p:tgtEl>
                  <p:spTgt spid="45"/>
                </p:tgtEl>
              </p:cMediaNode>
            </p:vide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A4CD6512-20BF-4654-91DB-E0819855D5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493" y="1360088"/>
            <a:ext cx="8545051" cy="4616820"/>
          </a:xfrm>
          <a:prstGeom prst="rect">
            <a:avLst/>
          </a:prstGeom>
        </p:spPr>
      </p:pic>
      <p:pic>
        <p:nvPicPr>
          <p:cNvPr id="3" name="図 2" descr="レーストラックを走っている車&#10;&#10;自動的に生成された説明">
            <a:extLst>
              <a:ext uri="{FF2B5EF4-FFF2-40B4-BE49-F238E27FC236}">
                <a16:creationId xmlns:a16="http://schemas.microsoft.com/office/drawing/2014/main" id="{C5570DC1-BD37-472D-BDA4-C8CE1817CF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019" y="1369682"/>
            <a:ext cx="8507014" cy="4596269"/>
          </a:xfrm>
          <a:prstGeom prst="rect">
            <a:avLst/>
          </a:prstGeom>
        </p:spPr>
      </p:pic>
      <p:pic>
        <p:nvPicPr>
          <p:cNvPr id="4" name="図 3" descr="道路, 屋外, ストリート, 建物 が含まれている画像&#10;&#10;自動的に生成された説明">
            <a:extLst>
              <a:ext uri="{FF2B5EF4-FFF2-40B4-BE49-F238E27FC236}">
                <a16:creationId xmlns:a16="http://schemas.microsoft.com/office/drawing/2014/main" id="{6944517E-C07F-4BFB-B28E-A719A5B190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799" y="1358389"/>
            <a:ext cx="8545051" cy="4616820"/>
          </a:xfrm>
          <a:prstGeom prst="rect">
            <a:avLst/>
          </a:prstGeom>
        </p:spPr>
      </p:pic>
      <p:pic>
        <p:nvPicPr>
          <p:cNvPr id="5" name="図 4" descr="屋外, 水, ボート, 船 が含まれている画像&#10;&#10;自動的に生成された説明">
            <a:extLst>
              <a:ext uri="{FF2B5EF4-FFF2-40B4-BE49-F238E27FC236}">
                <a16:creationId xmlns:a16="http://schemas.microsoft.com/office/drawing/2014/main" id="{D4BD578E-6015-4002-90EA-B030514E2B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791" y="1389935"/>
            <a:ext cx="8482282" cy="4582906"/>
          </a:xfrm>
          <a:prstGeom prst="rect">
            <a:avLst/>
          </a:prstGeom>
        </p:spPr>
      </p:pic>
      <p:sp>
        <p:nvSpPr>
          <p:cNvPr id="35" name="フリーフォーム: 図形 34">
            <a:extLst>
              <a:ext uri="{FF2B5EF4-FFF2-40B4-BE49-F238E27FC236}">
                <a16:creationId xmlns:a16="http://schemas.microsoft.com/office/drawing/2014/main" id="{FF647104-349E-411A-B60D-92E6D66A0A40}"/>
              </a:ext>
            </a:extLst>
          </p:cNvPr>
          <p:cNvSpPr/>
          <p:nvPr/>
        </p:nvSpPr>
        <p:spPr>
          <a:xfrm>
            <a:off x="1761540" y="178615"/>
            <a:ext cx="8656320" cy="6492240"/>
          </a:xfrm>
          <a:custGeom>
            <a:avLst/>
            <a:gdLst>
              <a:gd name="connsiteX0" fmla="*/ 313872 w 8656320"/>
              <a:gd name="connsiteY0" fmla="*/ 1195328 h 6492240"/>
              <a:gd name="connsiteX1" fmla="*/ 192402 w 8656320"/>
              <a:gd name="connsiteY1" fmla="*/ 1316798 h 6492240"/>
              <a:gd name="connsiteX2" fmla="*/ 192402 w 8656320"/>
              <a:gd name="connsiteY2" fmla="*/ 5671528 h 6492240"/>
              <a:gd name="connsiteX3" fmla="*/ 313872 w 8656320"/>
              <a:gd name="connsiteY3" fmla="*/ 5792998 h 6492240"/>
              <a:gd name="connsiteX4" fmla="*/ 8375666 w 8656320"/>
              <a:gd name="connsiteY4" fmla="*/ 5792998 h 6492240"/>
              <a:gd name="connsiteX5" fmla="*/ 8497136 w 8656320"/>
              <a:gd name="connsiteY5" fmla="*/ 5671528 h 6492240"/>
              <a:gd name="connsiteX6" fmla="*/ 8497136 w 8656320"/>
              <a:gd name="connsiteY6" fmla="*/ 1316798 h 6492240"/>
              <a:gd name="connsiteX7" fmla="*/ 8375666 w 8656320"/>
              <a:gd name="connsiteY7" fmla="*/ 1195328 h 6492240"/>
              <a:gd name="connsiteX8" fmla="*/ 213400 w 8656320"/>
              <a:gd name="connsiteY8" fmla="*/ 0 h 6492240"/>
              <a:gd name="connsiteX9" fmla="*/ 8442920 w 8656320"/>
              <a:gd name="connsiteY9" fmla="*/ 0 h 6492240"/>
              <a:gd name="connsiteX10" fmla="*/ 8656320 w 8656320"/>
              <a:gd name="connsiteY10" fmla="*/ 213400 h 6492240"/>
              <a:gd name="connsiteX11" fmla="*/ 8656320 w 8656320"/>
              <a:gd name="connsiteY11" fmla="*/ 6278840 h 6492240"/>
              <a:gd name="connsiteX12" fmla="*/ 8442920 w 8656320"/>
              <a:gd name="connsiteY12" fmla="*/ 6492240 h 6492240"/>
              <a:gd name="connsiteX13" fmla="*/ 213400 w 8656320"/>
              <a:gd name="connsiteY13" fmla="*/ 6492240 h 6492240"/>
              <a:gd name="connsiteX14" fmla="*/ 0 w 8656320"/>
              <a:gd name="connsiteY14" fmla="*/ 6278840 h 6492240"/>
              <a:gd name="connsiteX15" fmla="*/ 0 w 8656320"/>
              <a:gd name="connsiteY15" fmla="*/ 213400 h 6492240"/>
              <a:gd name="connsiteX16" fmla="*/ 213400 w 8656320"/>
              <a:gd name="connsiteY16" fmla="*/ 0 h 649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656320" h="6492240">
                <a:moveTo>
                  <a:pt x="313872" y="1195328"/>
                </a:moveTo>
                <a:cubicBezTo>
                  <a:pt x="246786" y="1195328"/>
                  <a:pt x="192402" y="1249712"/>
                  <a:pt x="192402" y="1316798"/>
                </a:cubicBezTo>
                <a:lnTo>
                  <a:pt x="192402" y="5671528"/>
                </a:lnTo>
                <a:cubicBezTo>
                  <a:pt x="192402" y="5738614"/>
                  <a:pt x="246786" y="5792998"/>
                  <a:pt x="313872" y="5792998"/>
                </a:cubicBezTo>
                <a:lnTo>
                  <a:pt x="8375666" y="5792998"/>
                </a:lnTo>
                <a:cubicBezTo>
                  <a:pt x="8442752" y="5792998"/>
                  <a:pt x="8497136" y="5738614"/>
                  <a:pt x="8497136" y="5671528"/>
                </a:cubicBezTo>
                <a:lnTo>
                  <a:pt x="8497136" y="1316798"/>
                </a:lnTo>
                <a:cubicBezTo>
                  <a:pt x="8497136" y="1249712"/>
                  <a:pt x="8442752" y="1195328"/>
                  <a:pt x="8375666" y="1195328"/>
                </a:cubicBezTo>
                <a:close/>
                <a:moveTo>
                  <a:pt x="213400" y="0"/>
                </a:moveTo>
                <a:lnTo>
                  <a:pt x="8442920" y="0"/>
                </a:lnTo>
                <a:cubicBezTo>
                  <a:pt x="8560778" y="0"/>
                  <a:pt x="8656320" y="95542"/>
                  <a:pt x="8656320" y="213400"/>
                </a:cubicBezTo>
                <a:lnTo>
                  <a:pt x="8656320" y="6278840"/>
                </a:lnTo>
                <a:cubicBezTo>
                  <a:pt x="8656320" y="6396698"/>
                  <a:pt x="8560778" y="6492240"/>
                  <a:pt x="8442920" y="6492240"/>
                </a:cubicBezTo>
                <a:lnTo>
                  <a:pt x="213400" y="6492240"/>
                </a:lnTo>
                <a:cubicBezTo>
                  <a:pt x="95542" y="6492240"/>
                  <a:pt x="0" y="6396698"/>
                  <a:pt x="0" y="6278840"/>
                </a:cubicBezTo>
                <a:lnTo>
                  <a:pt x="0" y="213400"/>
                </a:lnTo>
                <a:cubicBezTo>
                  <a:pt x="0" y="95542"/>
                  <a:pt x="95542" y="0"/>
                  <a:pt x="2134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9DE8B7B2-6E3C-43FA-AA6A-F8133DC4192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369106"/>
            <a:ext cx="2551383" cy="231944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D1F771BF-ABFF-4039-AF29-3165F808F28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699361"/>
            <a:ext cx="8180658" cy="556210"/>
          </a:xfrm>
          <a:prstGeom prst="rect">
            <a:avLst/>
          </a:prstGeom>
        </p:spPr>
      </p:pic>
      <p:pic>
        <p:nvPicPr>
          <p:cNvPr id="22" name="流通" descr="アイコン&#10;&#10;自動的に生成された説明">
            <a:extLst>
              <a:ext uri="{FF2B5EF4-FFF2-40B4-BE49-F238E27FC236}">
                <a16:creationId xmlns:a16="http://schemas.microsoft.com/office/drawing/2014/main" id="{6A01224D-1B7D-42BF-BE29-9659F1A0914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9593" y="672370"/>
            <a:ext cx="965062" cy="568811"/>
          </a:xfrm>
          <a:prstGeom prst="rect">
            <a:avLst/>
          </a:prstGeom>
        </p:spPr>
      </p:pic>
      <p:grpSp>
        <p:nvGrpSpPr>
          <p:cNvPr id="26" name="クリン君">
            <a:extLst>
              <a:ext uri="{FF2B5EF4-FFF2-40B4-BE49-F238E27FC236}">
                <a16:creationId xmlns:a16="http://schemas.microsoft.com/office/drawing/2014/main" id="{7548322B-24D2-471B-99EE-5615F656FF9B}"/>
              </a:ext>
            </a:extLst>
          </p:cNvPr>
          <p:cNvGrpSpPr/>
          <p:nvPr/>
        </p:nvGrpSpPr>
        <p:grpSpPr>
          <a:xfrm>
            <a:off x="8889299" y="4982712"/>
            <a:ext cx="1480953" cy="1559361"/>
            <a:chOff x="3587262" y="674614"/>
            <a:chExt cx="5017476" cy="5283126"/>
          </a:xfrm>
        </p:grpSpPr>
        <p:pic>
          <p:nvPicPr>
            <p:cNvPr id="27" name="図 26" descr="矢印&#10;&#10;自動的に生成された説明">
              <a:extLst>
                <a:ext uri="{FF2B5EF4-FFF2-40B4-BE49-F238E27FC236}">
                  <a16:creationId xmlns:a16="http://schemas.microsoft.com/office/drawing/2014/main" id="{1B055C9A-2997-46C7-A169-44529197C6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28" name="図 27" descr="ロゴ, アイコン&#10;&#10;自動的に生成された説明">
              <a:extLst>
                <a:ext uri="{FF2B5EF4-FFF2-40B4-BE49-F238E27FC236}">
                  <a16:creationId xmlns:a16="http://schemas.microsoft.com/office/drawing/2014/main" id="{D04A48A1-002E-4661-A368-6F0C2B753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29" name="図 28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24A6A52E-FD55-46D6-95AE-D741FA5A61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0" name="図 29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4D6A62C0-4D13-484B-B0E4-A62BF6CA75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36" name="フリーフォーム: 図形 35">
            <a:extLst>
              <a:ext uri="{FF2B5EF4-FFF2-40B4-BE49-F238E27FC236}">
                <a16:creationId xmlns:a16="http://schemas.microsoft.com/office/drawing/2014/main" id="{19230762-EE44-4BF4-AAA0-E9C95E97B7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46" name="voice29-6">
            <a:hlinkClick r:id="" action="ppaction://media"/>
            <a:extLst>
              <a:ext uri="{FF2B5EF4-FFF2-40B4-BE49-F238E27FC236}">
                <a16:creationId xmlns:a16="http://schemas.microsoft.com/office/drawing/2014/main" id="{69711960-69B7-42E1-90CA-F44BA039273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9904" end="0.7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410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1500"/>
    </mc:Choice>
    <mc:Fallback xmlns="">
      <p:transition advClick="0" advTm="21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77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Motion origin="layout" path="M -3.75E-6 2.22222E-6 L -0.28984 -0.0338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92" y="-169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5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6DADCBB1-E0A4-420B-B9A4-CD3EC2E3C65C}"/>
              </a:ext>
            </a:extLst>
          </p:cNvPr>
          <p:cNvGrpSpPr/>
          <p:nvPr/>
        </p:nvGrpSpPr>
        <p:grpSpPr>
          <a:xfrm>
            <a:off x="1767840" y="2533527"/>
            <a:ext cx="8656320" cy="1790946"/>
            <a:chOff x="1767840" y="251305"/>
            <a:chExt cx="8656320" cy="1790946"/>
          </a:xfrm>
        </p:grpSpPr>
        <p:pic>
          <p:nvPicPr>
            <p:cNvPr id="11" name="図 10" descr="テキスト&#10;&#10;自動的に生成された説明">
              <a:extLst>
                <a:ext uri="{FF2B5EF4-FFF2-40B4-BE49-F238E27FC236}">
                  <a16:creationId xmlns:a16="http://schemas.microsoft.com/office/drawing/2014/main" id="{D88C7229-87F8-4177-A0CE-7FA23BA180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7306" y="251305"/>
              <a:ext cx="5617388" cy="1790946"/>
            </a:xfrm>
            <a:prstGeom prst="rect">
              <a:avLst/>
            </a:prstGeom>
          </p:spPr>
        </p:pic>
        <p:pic>
          <p:nvPicPr>
            <p:cNvPr id="16" name="図 15">
              <a:extLst>
                <a:ext uri="{FF2B5EF4-FFF2-40B4-BE49-F238E27FC236}">
                  <a16:creationId xmlns:a16="http://schemas.microsoft.com/office/drawing/2014/main" id="{881FACB5-B43A-4F7B-8D87-5FCE863C7B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1767840" y="893982"/>
              <a:ext cx="8656320" cy="209274"/>
            </a:xfrm>
            <a:prstGeom prst="rect">
              <a:avLst/>
            </a:prstGeom>
          </p:spPr>
        </p:pic>
      </p:grpSp>
      <p:pic>
        <p:nvPicPr>
          <p:cNvPr id="7" name="voice01">
            <a:hlinkClick r:id="" action="ppaction://media"/>
            <a:extLst>
              <a:ext uri="{FF2B5EF4-FFF2-40B4-BE49-F238E27FC236}">
                <a16:creationId xmlns:a16="http://schemas.microsoft.com/office/drawing/2014/main" id="{5B3069BC-1F3E-4074-922F-AD242FE777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98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7000"/>
    </mc:Choice>
    <mc:Fallback xmlns="">
      <p:transition advClick="0" advTm="1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8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289"/>
                            </p:stCondLst>
                            <p:childTnLst>
                              <p:par>
                                <p:cTn id="8" presetID="42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時計, スコアボード, 備え が含まれている画像&#10;&#10;自動的に生成された説明">
            <a:extLst>
              <a:ext uri="{FF2B5EF4-FFF2-40B4-BE49-F238E27FC236}">
                <a16:creationId xmlns:a16="http://schemas.microsoft.com/office/drawing/2014/main" id="{5CE16D83-823E-4245-9F5C-C93115B5A5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357" y="1073888"/>
            <a:ext cx="8291286" cy="4710224"/>
          </a:xfrm>
          <a:prstGeom prst="rect">
            <a:avLst/>
          </a:prstGeom>
        </p:spPr>
      </p:pic>
      <p:pic>
        <p:nvPicPr>
          <p:cNvPr id="3" name="企画">
            <a:extLst>
              <a:ext uri="{FF2B5EF4-FFF2-40B4-BE49-F238E27FC236}">
                <a16:creationId xmlns:a16="http://schemas.microsoft.com/office/drawing/2014/main" id="{4E530716-65F2-4825-9AA1-7ECFFF3510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158" y="2249768"/>
            <a:ext cx="1501588" cy="664882"/>
          </a:xfrm>
          <a:prstGeom prst="rect">
            <a:avLst/>
          </a:prstGeom>
        </p:spPr>
      </p:pic>
      <p:pic>
        <p:nvPicPr>
          <p:cNvPr id="4" name="デザイン">
            <a:extLst>
              <a:ext uri="{FF2B5EF4-FFF2-40B4-BE49-F238E27FC236}">
                <a16:creationId xmlns:a16="http://schemas.microsoft.com/office/drawing/2014/main" id="{0B44C813-4DD2-4612-AA66-10AD163726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316" y="2251894"/>
            <a:ext cx="1509059" cy="664882"/>
          </a:xfrm>
          <a:prstGeom prst="rect">
            <a:avLst/>
          </a:prstGeom>
        </p:spPr>
      </p:pic>
      <p:pic>
        <p:nvPicPr>
          <p:cNvPr id="5" name="設計" descr="アイコン が含まれている画像&#10;&#10;自動的に生成された説明">
            <a:extLst>
              <a:ext uri="{FF2B5EF4-FFF2-40B4-BE49-F238E27FC236}">
                <a16:creationId xmlns:a16="http://schemas.microsoft.com/office/drawing/2014/main" id="{EFD3FDB9-B433-43E1-8E76-FB0B3EB854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420" y="2245458"/>
            <a:ext cx="1501588" cy="664882"/>
          </a:xfrm>
          <a:prstGeom prst="rect">
            <a:avLst/>
          </a:prstGeom>
        </p:spPr>
      </p:pic>
      <p:pic>
        <p:nvPicPr>
          <p:cNvPr id="6" name="試作">
            <a:extLst>
              <a:ext uri="{FF2B5EF4-FFF2-40B4-BE49-F238E27FC236}">
                <a16:creationId xmlns:a16="http://schemas.microsoft.com/office/drawing/2014/main" id="{3385A3F5-E762-4AC5-A6D1-99A3EA22EF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898" y="2251893"/>
            <a:ext cx="1494118" cy="664883"/>
          </a:xfrm>
          <a:prstGeom prst="rect">
            <a:avLst/>
          </a:prstGeom>
        </p:spPr>
      </p:pic>
      <p:pic>
        <p:nvPicPr>
          <p:cNvPr id="7" name="プレス">
            <a:extLst>
              <a:ext uri="{FF2B5EF4-FFF2-40B4-BE49-F238E27FC236}">
                <a16:creationId xmlns:a16="http://schemas.microsoft.com/office/drawing/2014/main" id="{DEA4CD1B-FC1B-49F5-B3EE-952AB2C5CB2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157" y="3663802"/>
            <a:ext cx="1509059" cy="664882"/>
          </a:xfrm>
          <a:prstGeom prst="rect">
            <a:avLst/>
          </a:prstGeom>
        </p:spPr>
      </p:pic>
      <p:pic>
        <p:nvPicPr>
          <p:cNvPr id="8" name="溶接" descr="アイコン&#10;&#10;自動的に生成された説明">
            <a:extLst>
              <a:ext uri="{FF2B5EF4-FFF2-40B4-BE49-F238E27FC236}">
                <a16:creationId xmlns:a16="http://schemas.microsoft.com/office/drawing/2014/main" id="{D549487B-FE93-43AD-9EA7-6E09C28AFD6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316" y="3662437"/>
            <a:ext cx="1509059" cy="664882"/>
          </a:xfrm>
          <a:prstGeom prst="rect">
            <a:avLst/>
          </a:prstGeom>
        </p:spPr>
      </p:pic>
      <p:pic>
        <p:nvPicPr>
          <p:cNvPr id="9" name="塗装" descr="アイコン&#10;&#10;自動的に生成された説明">
            <a:extLst>
              <a:ext uri="{FF2B5EF4-FFF2-40B4-BE49-F238E27FC236}">
                <a16:creationId xmlns:a16="http://schemas.microsoft.com/office/drawing/2014/main" id="{0518A8B5-3A72-4262-B9CE-4B69AE408A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420" y="3662855"/>
            <a:ext cx="1509059" cy="664882"/>
          </a:xfrm>
          <a:prstGeom prst="rect">
            <a:avLst/>
          </a:prstGeom>
        </p:spPr>
      </p:pic>
      <p:pic>
        <p:nvPicPr>
          <p:cNvPr id="10" name="組立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A42215C7-314B-4786-A886-7ACF8D30AA7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957" y="3661923"/>
            <a:ext cx="1509059" cy="664882"/>
          </a:xfrm>
          <a:prstGeom prst="rect">
            <a:avLst/>
          </a:prstGeom>
        </p:spPr>
      </p:pic>
      <p:pic>
        <p:nvPicPr>
          <p:cNvPr id="11" name="検査">
            <a:extLst>
              <a:ext uri="{FF2B5EF4-FFF2-40B4-BE49-F238E27FC236}">
                <a16:creationId xmlns:a16="http://schemas.microsoft.com/office/drawing/2014/main" id="{123CD781-ED24-4FF5-A6B5-3A3AF1A3CA1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420" y="5128755"/>
            <a:ext cx="1509059" cy="664882"/>
          </a:xfrm>
          <a:prstGeom prst="rect">
            <a:avLst/>
          </a:prstGeom>
        </p:spPr>
      </p:pic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E5721C8E-0ED5-4916-8899-0F40D991EBCE}"/>
              </a:ext>
            </a:extLst>
          </p:cNvPr>
          <p:cNvSpPr/>
          <p:nvPr/>
        </p:nvSpPr>
        <p:spPr>
          <a:xfrm>
            <a:off x="1761540" y="178615"/>
            <a:ext cx="8656320" cy="6492240"/>
          </a:xfrm>
          <a:prstGeom prst="roundRect">
            <a:avLst>
              <a:gd name="adj" fmla="val 32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 descr="テキスト&#10;&#10;自動的に生成された説明">
            <a:extLst>
              <a:ext uri="{FF2B5EF4-FFF2-40B4-BE49-F238E27FC236}">
                <a16:creationId xmlns:a16="http://schemas.microsoft.com/office/drawing/2014/main" id="{7B5B596D-8AFE-4CF0-8CEF-E2E564D1EC0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700" y="1016880"/>
            <a:ext cx="7086600" cy="3480086"/>
          </a:xfrm>
          <a:prstGeom prst="rect">
            <a:avLst/>
          </a:prstGeom>
        </p:spPr>
      </p:pic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C9F5F33F-631D-4C41-B88A-DD9EF55891AB}"/>
              </a:ext>
            </a:extLst>
          </p:cNvPr>
          <p:cNvGrpSpPr/>
          <p:nvPr/>
        </p:nvGrpSpPr>
        <p:grpSpPr>
          <a:xfrm>
            <a:off x="1853103" y="345294"/>
            <a:ext cx="1707067" cy="2192489"/>
            <a:chOff x="1853103" y="345294"/>
            <a:chExt cx="1707067" cy="2192489"/>
          </a:xfrm>
        </p:grpSpPr>
        <p:pic>
          <p:nvPicPr>
            <p:cNvPr id="19" name="図 18" descr="挿絵 が含まれている画像&#10;&#10;自動的に生成された説明">
              <a:extLst>
                <a:ext uri="{FF2B5EF4-FFF2-40B4-BE49-F238E27FC236}">
                  <a16:creationId xmlns:a16="http://schemas.microsoft.com/office/drawing/2014/main" id="{DEE3EDA8-D475-4933-B4E9-C946D611DB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3103" y="345294"/>
              <a:ext cx="1707067" cy="2192489"/>
            </a:xfrm>
            <a:prstGeom prst="rect">
              <a:avLst/>
            </a:prstGeom>
          </p:spPr>
        </p:pic>
        <p:pic>
          <p:nvPicPr>
            <p:cNvPr id="21" name="図 20">
              <a:extLst>
                <a:ext uri="{FF2B5EF4-FFF2-40B4-BE49-F238E27FC236}">
                  <a16:creationId xmlns:a16="http://schemas.microsoft.com/office/drawing/2014/main" id="{59C68255-7FCF-48ED-9812-0ABB5D154B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6529" y="657789"/>
              <a:ext cx="1248197" cy="1603135"/>
            </a:xfrm>
            <a:prstGeom prst="rect">
              <a:avLst/>
            </a:prstGeom>
          </p:spPr>
        </p:pic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E058436A-31A0-467D-B19A-C1AB34A2F9A2}"/>
              </a:ext>
            </a:extLst>
          </p:cNvPr>
          <p:cNvGrpSpPr/>
          <p:nvPr/>
        </p:nvGrpSpPr>
        <p:grpSpPr>
          <a:xfrm>
            <a:off x="7960530" y="4499807"/>
            <a:ext cx="2346206" cy="2103495"/>
            <a:chOff x="7960530" y="4499807"/>
            <a:chExt cx="2346206" cy="2103495"/>
          </a:xfrm>
        </p:grpSpPr>
        <p:pic>
          <p:nvPicPr>
            <p:cNvPr id="23" name="図 22" descr="挿絵 が含まれている画像&#10;&#10;自動的に生成された説明">
              <a:extLst>
                <a:ext uri="{FF2B5EF4-FFF2-40B4-BE49-F238E27FC236}">
                  <a16:creationId xmlns:a16="http://schemas.microsoft.com/office/drawing/2014/main" id="{9F19EF07-4784-4E02-8538-2FE828928B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0530" y="4499807"/>
              <a:ext cx="2346206" cy="2103495"/>
            </a:xfrm>
            <a:prstGeom prst="rect">
              <a:avLst/>
            </a:prstGeom>
          </p:spPr>
        </p:pic>
        <p:pic>
          <p:nvPicPr>
            <p:cNvPr id="17" name="図 16" descr="ランプ, 光, 食品 が含まれている画像&#10;&#10;自動的に生成された説明">
              <a:extLst>
                <a:ext uri="{FF2B5EF4-FFF2-40B4-BE49-F238E27FC236}">
                  <a16:creationId xmlns:a16="http://schemas.microsoft.com/office/drawing/2014/main" id="{A0C510E1-45EA-4CE4-8AA9-255A37FAA8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8957" y="4590828"/>
              <a:ext cx="2169351" cy="1944935"/>
            </a:xfrm>
            <a:prstGeom prst="rect">
              <a:avLst/>
            </a:prstGeom>
          </p:spPr>
        </p:pic>
      </p:grpSp>
      <p:pic>
        <p:nvPicPr>
          <p:cNvPr id="27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7A17EA3-A17E-4D65-B99A-5EC89C60C7C9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4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500"/>
                            </p:stCondLst>
                            <p:childTnLst>
                              <p:par>
                                <p:cTn id="46" presetID="10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フェンス, 屋外, 電車, 建物 が含まれている画像&#10;&#10;自動的に生成された説明">
            <a:extLst>
              <a:ext uri="{FF2B5EF4-FFF2-40B4-BE49-F238E27FC236}">
                <a16:creationId xmlns:a16="http://schemas.microsoft.com/office/drawing/2014/main" id="{C4E124A1-B3C1-45C5-8AB2-CEA0961C8B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253" y="1995059"/>
            <a:ext cx="3962399" cy="3260202"/>
          </a:xfrm>
          <a:prstGeom prst="rect">
            <a:avLst/>
          </a:prstGeom>
        </p:spPr>
      </p:pic>
      <p:pic>
        <p:nvPicPr>
          <p:cNvPr id="7" name="図 6" descr="抽象, 挿絵, 記号 が含まれている画像&#10;&#10;自動的に生成された説明">
            <a:extLst>
              <a:ext uri="{FF2B5EF4-FFF2-40B4-BE49-F238E27FC236}">
                <a16:creationId xmlns:a16="http://schemas.microsoft.com/office/drawing/2014/main" id="{1940D0BD-7FDB-42E9-AA2F-968EC859F6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331" y="889517"/>
            <a:ext cx="7371337" cy="586428"/>
          </a:xfrm>
          <a:prstGeom prst="rect">
            <a:avLst/>
          </a:prstGeom>
        </p:spPr>
      </p:pic>
      <p:pic>
        <p:nvPicPr>
          <p:cNvPr id="9" name="図 8" descr="マップ&#10;&#10;自動的に生成された説明">
            <a:extLst>
              <a:ext uri="{FF2B5EF4-FFF2-40B4-BE49-F238E27FC236}">
                <a16:creationId xmlns:a16="http://schemas.microsoft.com/office/drawing/2014/main" id="{E9924C97-E8C5-4CD7-B194-3303633503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350" y="1995059"/>
            <a:ext cx="3962399" cy="3277720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9B0375A4-E73D-49BD-ABCE-D394E230FC2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289771"/>
            <a:ext cx="2322783" cy="347332"/>
          </a:xfrm>
          <a:prstGeom prst="rect">
            <a:avLst/>
          </a:prstGeom>
        </p:spPr>
      </p:pic>
      <p:pic>
        <p:nvPicPr>
          <p:cNvPr id="11" name="voice30">
            <a:hlinkClick r:id="" action="ppaction://media"/>
            <a:extLst>
              <a:ext uri="{FF2B5EF4-FFF2-40B4-BE49-F238E27FC236}">
                <a16:creationId xmlns:a16="http://schemas.microsoft.com/office/drawing/2014/main" id="{0F9045B5-D54A-4876-B182-0EA519B784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74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1700"/>
    </mc:Choice>
    <mc:Fallback xmlns="">
      <p:transition advClick="0" advTm="217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5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OOMY" descr="警察の車&#10;&#10;自動的に生成された説明">
            <a:extLst>
              <a:ext uri="{FF2B5EF4-FFF2-40B4-BE49-F238E27FC236}">
                <a16:creationId xmlns:a16="http://schemas.microsoft.com/office/drawing/2014/main" id="{641E75FD-112E-4143-81EE-5162F06EBC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897" y="1963856"/>
            <a:ext cx="2599200" cy="1826052"/>
          </a:xfrm>
          <a:prstGeom prst="rect">
            <a:avLst/>
          </a:prstGeom>
        </p:spPr>
      </p:pic>
      <p:pic>
        <p:nvPicPr>
          <p:cNvPr id="15" name="PRIUS">
            <a:extLst>
              <a:ext uri="{FF2B5EF4-FFF2-40B4-BE49-F238E27FC236}">
                <a16:creationId xmlns:a16="http://schemas.microsoft.com/office/drawing/2014/main" id="{C031C26E-164B-4D05-94C3-35568C153F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711" y="2247435"/>
            <a:ext cx="3042759" cy="1398760"/>
          </a:xfrm>
          <a:prstGeom prst="rect">
            <a:avLst/>
          </a:prstGeom>
        </p:spPr>
      </p:pic>
      <p:pic>
        <p:nvPicPr>
          <p:cNvPr id="14" name="PHV" descr="駐車場に駐車している青い車&#10;&#10;自動的に生成された説明">
            <a:extLst>
              <a:ext uri="{FF2B5EF4-FFF2-40B4-BE49-F238E27FC236}">
                <a16:creationId xmlns:a16="http://schemas.microsoft.com/office/drawing/2014/main" id="{64568F68-7B8E-4E80-B2B4-5ACC9041B4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611" y="4345119"/>
            <a:ext cx="3010721" cy="1340426"/>
          </a:xfrm>
          <a:prstGeom prst="rect">
            <a:avLst/>
          </a:prstGeom>
        </p:spPr>
      </p:pic>
      <p:pic>
        <p:nvPicPr>
          <p:cNvPr id="12" name="MIRAI">
            <a:extLst>
              <a:ext uri="{FF2B5EF4-FFF2-40B4-BE49-F238E27FC236}">
                <a16:creationId xmlns:a16="http://schemas.microsoft.com/office/drawing/2014/main" id="{DA9062C7-CDA5-412B-827D-83AAD595A1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425" y="4316850"/>
            <a:ext cx="3174564" cy="1344948"/>
          </a:xfrm>
          <a:prstGeom prst="rect">
            <a:avLst/>
          </a:prstGeom>
        </p:spPr>
      </p:pic>
      <p:pic>
        <p:nvPicPr>
          <p:cNvPr id="28" name="図 27" descr="挿絵, 抽象, 記号 が含まれている画像&#10;&#10;自動的に生成された説明">
            <a:extLst>
              <a:ext uri="{FF2B5EF4-FFF2-40B4-BE49-F238E27FC236}">
                <a16:creationId xmlns:a16="http://schemas.microsoft.com/office/drawing/2014/main" id="{B5B18655-0D11-47A0-894E-CC1CB7BD4E6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452" y="763248"/>
            <a:ext cx="7888405" cy="712698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951E0CEC-1DBE-4E3E-982E-93316AB7E9E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289771"/>
            <a:ext cx="2322783" cy="347332"/>
          </a:xfrm>
          <a:prstGeom prst="rect">
            <a:avLst/>
          </a:prstGeom>
        </p:spPr>
      </p:pic>
      <p:pic>
        <p:nvPicPr>
          <p:cNvPr id="3" name="voice31">
            <a:hlinkClick r:id="" action="ppaction://media"/>
            <a:extLst>
              <a:ext uri="{FF2B5EF4-FFF2-40B4-BE49-F238E27FC236}">
                <a16:creationId xmlns:a16="http://schemas.microsoft.com/office/drawing/2014/main" id="{41B6BF9D-FA23-48D9-BF96-F9EB0EC65D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5" name="bZ4X">
            <a:extLst>
              <a:ext uri="{FF2B5EF4-FFF2-40B4-BE49-F238E27FC236}">
                <a16:creationId xmlns:a16="http://schemas.microsoft.com/office/drawing/2014/main" id="{975958C0-8CBA-4E54-A209-AD6809EE1D5C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051" y="2088324"/>
            <a:ext cx="3174564" cy="152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152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600"/>
    </mc:Choice>
    <mc:Fallback xmlns="">
      <p:transition advClick="0" advTm="15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5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OOMY" descr="警察の車&#10;&#10;自動的に生成された説明">
            <a:extLst>
              <a:ext uri="{FF2B5EF4-FFF2-40B4-BE49-F238E27FC236}">
                <a16:creationId xmlns:a16="http://schemas.microsoft.com/office/drawing/2014/main" id="{641E75FD-112E-4143-81EE-5162F06EBC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600" y="1964493"/>
            <a:ext cx="2595600" cy="1823523"/>
          </a:xfrm>
          <a:prstGeom prst="rect">
            <a:avLst/>
          </a:prstGeom>
        </p:spPr>
      </p:pic>
      <p:pic>
        <p:nvPicPr>
          <p:cNvPr id="32" name="低燃費車">
            <a:extLst>
              <a:ext uri="{FF2B5EF4-FFF2-40B4-BE49-F238E27FC236}">
                <a16:creationId xmlns:a16="http://schemas.microsoft.com/office/drawing/2014/main" id="{4D5F0AC9-30A7-4DA9-B755-3D43D51ACAD4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338" y="3646074"/>
            <a:ext cx="1250755" cy="391651"/>
          </a:xfrm>
          <a:prstGeom prst="rect">
            <a:avLst/>
          </a:prstGeom>
        </p:spPr>
      </p:pic>
      <p:pic>
        <p:nvPicPr>
          <p:cNvPr id="15" name="PRIUS">
            <a:extLst>
              <a:ext uri="{FF2B5EF4-FFF2-40B4-BE49-F238E27FC236}">
                <a16:creationId xmlns:a16="http://schemas.microsoft.com/office/drawing/2014/main" id="{C031C26E-164B-4D05-94C3-35568C153F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600" y="2248893"/>
            <a:ext cx="3042000" cy="1398411"/>
          </a:xfrm>
          <a:prstGeom prst="rect">
            <a:avLst/>
          </a:prstGeom>
        </p:spPr>
      </p:pic>
      <p:pic>
        <p:nvPicPr>
          <p:cNvPr id="20" name="bZ4X">
            <a:extLst>
              <a:ext uri="{FF2B5EF4-FFF2-40B4-BE49-F238E27FC236}">
                <a16:creationId xmlns:a16="http://schemas.microsoft.com/office/drawing/2014/main" id="{9DA88F2E-070F-4C48-ADA7-F0A8A1279FFE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051" y="2088324"/>
            <a:ext cx="3174564" cy="1527734"/>
          </a:xfrm>
          <a:prstGeom prst="rect">
            <a:avLst/>
          </a:prstGeom>
        </p:spPr>
      </p:pic>
      <p:pic>
        <p:nvPicPr>
          <p:cNvPr id="14" name="PHV" descr="駐車場に駐車している青い車&#10;&#10;自動的に生成された説明">
            <a:extLst>
              <a:ext uri="{FF2B5EF4-FFF2-40B4-BE49-F238E27FC236}">
                <a16:creationId xmlns:a16="http://schemas.microsoft.com/office/drawing/2014/main" id="{64568F68-7B8E-4E80-B2B4-5ACC9041B4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611" y="4345119"/>
            <a:ext cx="3010721" cy="1340426"/>
          </a:xfrm>
          <a:prstGeom prst="rect">
            <a:avLst/>
          </a:prstGeom>
        </p:spPr>
      </p:pic>
      <p:pic>
        <p:nvPicPr>
          <p:cNvPr id="12" name="MIRAI">
            <a:extLst>
              <a:ext uri="{FF2B5EF4-FFF2-40B4-BE49-F238E27FC236}">
                <a16:creationId xmlns:a16="http://schemas.microsoft.com/office/drawing/2014/main" id="{DA9062C7-CDA5-412B-827D-83AAD595A1F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425" y="4316850"/>
            <a:ext cx="3174564" cy="1344948"/>
          </a:xfrm>
          <a:prstGeom prst="rect">
            <a:avLst/>
          </a:prstGeom>
        </p:spPr>
      </p:pic>
      <p:pic>
        <p:nvPicPr>
          <p:cNvPr id="30" name="ROOMY" descr="警察の車&#10;&#10;自動的に生成された説明">
            <a:extLst>
              <a:ext uri="{FF2B5EF4-FFF2-40B4-BE49-F238E27FC236}">
                <a16:creationId xmlns:a16="http://schemas.microsoft.com/office/drawing/2014/main" id="{6F466C3C-D0DE-4077-8427-9BAA21ED62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677" y="2471485"/>
            <a:ext cx="4416645" cy="3102886"/>
          </a:xfrm>
          <a:prstGeom prst="rect">
            <a:avLst/>
          </a:prstGeom>
        </p:spPr>
      </p:pic>
      <p:pic>
        <p:nvPicPr>
          <p:cNvPr id="19" name="低燃費車">
            <a:extLst>
              <a:ext uri="{FF2B5EF4-FFF2-40B4-BE49-F238E27FC236}">
                <a16:creationId xmlns:a16="http://schemas.microsoft.com/office/drawing/2014/main" id="{9EF4F0F6-3BCA-4484-B675-1D1FC51961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287" y="5337155"/>
            <a:ext cx="2419423" cy="757597"/>
          </a:xfrm>
          <a:prstGeom prst="rect">
            <a:avLst/>
          </a:prstGeom>
        </p:spPr>
      </p:pic>
      <p:pic>
        <p:nvPicPr>
          <p:cNvPr id="28" name="図 27" descr="挿絵, 抽象, 記号 が含まれている画像&#10;&#10;自動的に生成された説明">
            <a:extLst>
              <a:ext uri="{FF2B5EF4-FFF2-40B4-BE49-F238E27FC236}">
                <a16:creationId xmlns:a16="http://schemas.microsoft.com/office/drawing/2014/main" id="{B5B18655-0D11-47A0-894E-CC1CB7BD4E6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452" y="763248"/>
            <a:ext cx="7888405" cy="712698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951E0CEC-1DBE-4E3E-982E-93316AB7E9E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289771"/>
            <a:ext cx="2322783" cy="347332"/>
          </a:xfrm>
          <a:prstGeom prst="rect">
            <a:avLst/>
          </a:prstGeom>
        </p:spPr>
      </p:pic>
      <p:grpSp>
        <p:nvGrpSpPr>
          <p:cNvPr id="41" name="クリン君">
            <a:extLst>
              <a:ext uri="{FF2B5EF4-FFF2-40B4-BE49-F238E27FC236}">
                <a16:creationId xmlns:a16="http://schemas.microsoft.com/office/drawing/2014/main" id="{C9355275-4A6B-4C3E-8167-2E4ABD652EA8}"/>
              </a:ext>
            </a:extLst>
          </p:cNvPr>
          <p:cNvGrpSpPr/>
          <p:nvPr/>
        </p:nvGrpSpPr>
        <p:grpSpPr>
          <a:xfrm>
            <a:off x="8918327" y="5011740"/>
            <a:ext cx="1480953" cy="1559361"/>
            <a:chOff x="3587262" y="674614"/>
            <a:chExt cx="5017476" cy="5283126"/>
          </a:xfrm>
        </p:grpSpPr>
        <p:pic>
          <p:nvPicPr>
            <p:cNvPr id="42" name="図 41" descr="矢印&#10;&#10;自動的に生成された説明">
              <a:extLst>
                <a:ext uri="{FF2B5EF4-FFF2-40B4-BE49-F238E27FC236}">
                  <a16:creationId xmlns:a16="http://schemas.microsoft.com/office/drawing/2014/main" id="{70DE09BD-C2B7-4741-8D5A-74CADBA6BC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43" name="図 42" descr="ロゴ, アイコン&#10;&#10;自動的に生成された説明">
              <a:extLst>
                <a:ext uri="{FF2B5EF4-FFF2-40B4-BE49-F238E27FC236}">
                  <a16:creationId xmlns:a16="http://schemas.microsoft.com/office/drawing/2014/main" id="{808EDFB0-B508-418B-AFA6-FAAEEF05A5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44" name="図 43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3EBF3FF3-0822-4C22-9888-C390885345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45" name="図 44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1A2A7AB9-8517-45A5-9438-5A98559437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31" name="フリーフォーム: 図形 30">
            <a:extLst>
              <a:ext uri="{FF2B5EF4-FFF2-40B4-BE49-F238E27FC236}">
                <a16:creationId xmlns:a16="http://schemas.microsoft.com/office/drawing/2014/main" id="{2ED4B4AF-49C1-42E3-96F5-75834AC4ECB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4" name="voice32">
            <a:hlinkClick r:id="" action="ppaction://media"/>
            <a:extLst>
              <a:ext uri="{FF2B5EF4-FFF2-40B4-BE49-F238E27FC236}">
                <a16:creationId xmlns:a16="http://schemas.microsoft.com/office/drawing/2014/main" id="{F59B3E5B-AFB9-4AE2-80A3-5FDB738070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35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8200"/>
    </mc:Choice>
    <mc:Fallback xmlns="">
      <p:transition advClick="0" advTm="18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xit" presetSubtype="8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2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mph" presetSubtype="0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43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44" dur="indefinite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mph" presetSubtype="0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48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49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0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OOMY" descr="警察の車&#10;&#10;自動的に生成された説明">
            <a:extLst>
              <a:ext uri="{FF2B5EF4-FFF2-40B4-BE49-F238E27FC236}">
                <a16:creationId xmlns:a16="http://schemas.microsoft.com/office/drawing/2014/main" id="{641E75FD-112E-4143-81EE-5162F06EBC2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600" y="1965600"/>
            <a:ext cx="2595600" cy="1823522"/>
          </a:xfrm>
          <a:prstGeom prst="rect">
            <a:avLst/>
          </a:prstGeom>
        </p:spPr>
      </p:pic>
      <p:pic>
        <p:nvPicPr>
          <p:cNvPr id="32" name="低燃費車">
            <a:extLst>
              <a:ext uri="{FF2B5EF4-FFF2-40B4-BE49-F238E27FC236}">
                <a16:creationId xmlns:a16="http://schemas.microsoft.com/office/drawing/2014/main" id="{4D5F0AC9-30A7-4DA9-B755-3D43D51ACAD4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338" y="3646074"/>
            <a:ext cx="1250755" cy="391651"/>
          </a:xfrm>
          <a:prstGeom prst="rect">
            <a:avLst/>
          </a:prstGeom>
        </p:spPr>
      </p:pic>
      <p:pic>
        <p:nvPicPr>
          <p:cNvPr id="15" name="PRIUS">
            <a:extLst>
              <a:ext uri="{FF2B5EF4-FFF2-40B4-BE49-F238E27FC236}">
                <a16:creationId xmlns:a16="http://schemas.microsoft.com/office/drawing/2014/main" id="{C031C26E-164B-4D05-94C3-35568C153F82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600" y="2250000"/>
            <a:ext cx="3042000" cy="1398411"/>
          </a:xfrm>
          <a:prstGeom prst="rect">
            <a:avLst/>
          </a:prstGeom>
        </p:spPr>
      </p:pic>
      <p:pic>
        <p:nvPicPr>
          <p:cNvPr id="21" name="ハイブリッドカー">
            <a:extLst>
              <a:ext uri="{FF2B5EF4-FFF2-40B4-BE49-F238E27FC236}">
                <a16:creationId xmlns:a16="http://schemas.microsoft.com/office/drawing/2014/main" id="{A7EFEE12-6762-433D-9032-E767FBC9A7E6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644" y="3669699"/>
            <a:ext cx="2397521" cy="324089"/>
          </a:xfrm>
          <a:prstGeom prst="rect">
            <a:avLst/>
          </a:prstGeom>
        </p:spPr>
      </p:pic>
      <p:pic>
        <p:nvPicPr>
          <p:cNvPr id="33" name="PRIUS">
            <a:extLst>
              <a:ext uri="{FF2B5EF4-FFF2-40B4-BE49-F238E27FC236}">
                <a16:creationId xmlns:a16="http://schemas.microsoft.com/office/drawing/2014/main" id="{1B52D200-00A6-4887-B2DC-698886A398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160" y="2678686"/>
            <a:ext cx="5809783" cy="2670765"/>
          </a:xfrm>
          <a:prstGeom prst="rect">
            <a:avLst/>
          </a:prstGeom>
        </p:spPr>
      </p:pic>
      <p:pic>
        <p:nvPicPr>
          <p:cNvPr id="34" name="ハイブリッドカー">
            <a:extLst>
              <a:ext uri="{FF2B5EF4-FFF2-40B4-BE49-F238E27FC236}">
                <a16:creationId xmlns:a16="http://schemas.microsoft.com/office/drawing/2014/main" id="{34209689-A6D1-4921-98A9-12EAAB4E98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648" y="5478342"/>
            <a:ext cx="4511354" cy="609830"/>
          </a:xfrm>
          <a:prstGeom prst="rect">
            <a:avLst/>
          </a:prstGeom>
        </p:spPr>
      </p:pic>
      <p:pic>
        <p:nvPicPr>
          <p:cNvPr id="28" name="図 27" descr="挿絵, 抽象, 記号 が含まれている画像&#10;&#10;自動的に生成された説明">
            <a:extLst>
              <a:ext uri="{FF2B5EF4-FFF2-40B4-BE49-F238E27FC236}">
                <a16:creationId xmlns:a16="http://schemas.microsoft.com/office/drawing/2014/main" id="{B5B18655-0D11-47A0-894E-CC1CB7BD4E6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452" y="763248"/>
            <a:ext cx="7888405" cy="712698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951E0CEC-1DBE-4E3E-982E-93316AB7E9E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289771"/>
            <a:ext cx="2322783" cy="347332"/>
          </a:xfrm>
          <a:prstGeom prst="rect">
            <a:avLst/>
          </a:prstGeom>
        </p:spPr>
      </p:pic>
      <p:grpSp>
        <p:nvGrpSpPr>
          <p:cNvPr id="41" name="クリン君">
            <a:extLst>
              <a:ext uri="{FF2B5EF4-FFF2-40B4-BE49-F238E27FC236}">
                <a16:creationId xmlns:a16="http://schemas.microsoft.com/office/drawing/2014/main" id="{C9355275-4A6B-4C3E-8167-2E4ABD652EA8}"/>
              </a:ext>
            </a:extLst>
          </p:cNvPr>
          <p:cNvGrpSpPr/>
          <p:nvPr/>
        </p:nvGrpSpPr>
        <p:grpSpPr>
          <a:xfrm>
            <a:off x="8918327" y="5011740"/>
            <a:ext cx="1480953" cy="1559361"/>
            <a:chOff x="3587262" y="674614"/>
            <a:chExt cx="5017476" cy="5283126"/>
          </a:xfrm>
        </p:grpSpPr>
        <p:pic>
          <p:nvPicPr>
            <p:cNvPr id="42" name="図 41" descr="矢印&#10;&#10;自動的に生成された説明">
              <a:extLst>
                <a:ext uri="{FF2B5EF4-FFF2-40B4-BE49-F238E27FC236}">
                  <a16:creationId xmlns:a16="http://schemas.microsoft.com/office/drawing/2014/main" id="{70DE09BD-C2B7-4741-8D5A-74CADBA6BC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43" name="図 42" descr="ロゴ, アイコン&#10;&#10;自動的に生成された説明">
              <a:extLst>
                <a:ext uri="{FF2B5EF4-FFF2-40B4-BE49-F238E27FC236}">
                  <a16:creationId xmlns:a16="http://schemas.microsoft.com/office/drawing/2014/main" id="{808EDFB0-B508-418B-AFA6-FAAEEF05A5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44" name="図 43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3EBF3FF3-0822-4C22-9888-C390885345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45" name="図 44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1A2A7AB9-8517-45A5-9438-5A98559437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31" name="フリーフォーム: 図形 30">
            <a:extLst>
              <a:ext uri="{FF2B5EF4-FFF2-40B4-BE49-F238E27FC236}">
                <a16:creationId xmlns:a16="http://schemas.microsoft.com/office/drawing/2014/main" id="{2ED4B4AF-49C1-42E3-96F5-75834AC4ECB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6" name="voice33">
            <a:hlinkClick r:id="" action="ppaction://media"/>
            <a:extLst>
              <a:ext uri="{FF2B5EF4-FFF2-40B4-BE49-F238E27FC236}">
                <a16:creationId xmlns:a16="http://schemas.microsoft.com/office/drawing/2014/main" id="{CCAA701D-EE2C-4CC0-AE57-2A75C91979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01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200"/>
    </mc:Choice>
    <mc:Fallback xmlns="">
      <p:transition advClick="0" advTm="15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xit" presetSubtype="8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2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5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OOMY" descr="警察の車&#10;&#10;自動的に生成された説明">
            <a:extLst>
              <a:ext uri="{FF2B5EF4-FFF2-40B4-BE49-F238E27FC236}">
                <a16:creationId xmlns:a16="http://schemas.microsoft.com/office/drawing/2014/main" id="{641E75FD-112E-4143-81EE-5162F06EBC2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600" y="1965600"/>
            <a:ext cx="2597988" cy="1825200"/>
          </a:xfrm>
          <a:prstGeom prst="rect">
            <a:avLst/>
          </a:prstGeom>
        </p:spPr>
      </p:pic>
      <p:pic>
        <p:nvPicPr>
          <p:cNvPr id="32" name="低燃費車">
            <a:extLst>
              <a:ext uri="{FF2B5EF4-FFF2-40B4-BE49-F238E27FC236}">
                <a16:creationId xmlns:a16="http://schemas.microsoft.com/office/drawing/2014/main" id="{4D5F0AC9-30A7-4DA9-B755-3D43D51ACAD4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338" y="3646074"/>
            <a:ext cx="1250755" cy="391651"/>
          </a:xfrm>
          <a:prstGeom prst="rect">
            <a:avLst/>
          </a:prstGeom>
        </p:spPr>
      </p:pic>
      <p:pic>
        <p:nvPicPr>
          <p:cNvPr id="15" name="PRIUS">
            <a:extLst>
              <a:ext uri="{FF2B5EF4-FFF2-40B4-BE49-F238E27FC236}">
                <a16:creationId xmlns:a16="http://schemas.microsoft.com/office/drawing/2014/main" id="{C031C26E-164B-4D05-94C3-35568C153F82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600" y="2250000"/>
            <a:ext cx="3042000" cy="1398411"/>
          </a:xfrm>
          <a:prstGeom prst="rect">
            <a:avLst/>
          </a:prstGeom>
        </p:spPr>
      </p:pic>
      <p:pic>
        <p:nvPicPr>
          <p:cNvPr id="21" name="ハイブリッドカー">
            <a:extLst>
              <a:ext uri="{FF2B5EF4-FFF2-40B4-BE49-F238E27FC236}">
                <a16:creationId xmlns:a16="http://schemas.microsoft.com/office/drawing/2014/main" id="{A7EFEE12-6762-433D-9032-E767FBC9A7E6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644" y="3669699"/>
            <a:ext cx="2397521" cy="324089"/>
          </a:xfrm>
          <a:prstGeom prst="rect">
            <a:avLst/>
          </a:prstGeom>
        </p:spPr>
      </p:pic>
      <p:pic>
        <p:nvPicPr>
          <p:cNvPr id="19" name="bZ4X">
            <a:extLst>
              <a:ext uri="{FF2B5EF4-FFF2-40B4-BE49-F238E27FC236}">
                <a16:creationId xmlns:a16="http://schemas.microsoft.com/office/drawing/2014/main" id="{A4BE54DB-A722-4F98-98B0-C1281FC94884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051" y="2088324"/>
            <a:ext cx="3174564" cy="1527734"/>
          </a:xfrm>
          <a:prstGeom prst="rect">
            <a:avLst/>
          </a:prstGeom>
        </p:spPr>
      </p:pic>
      <p:pic>
        <p:nvPicPr>
          <p:cNvPr id="36" name="電気自動車">
            <a:extLst>
              <a:ext uri="{FF2B5EF4-FFF2-40B4-BE49-F238E27FC236}">
                <a16:creationId xmlns:a16="http://schemas.microsoft.com/office/drawing/2014/main" id="{EAE9B5E2-3C0F-472B-BE26-BFCC48163D4C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693" y="3675424"/>
            <a:ext cx="1496810" cy="306237"/>
          </a:xfrm>
          <a:prstGeom prst="rect">
            <a:avLst/>
          </a:prstGeom>
        </p:spPr>
      </p:pic>
      <p:pic>
        <p:nvPicPr>
          <p:cNvPr id="20" name="bZ4X">
            <a:extLst>
              <a:ext uri="{FF2B5EF4-FFF2-40B4-BE49-F238E27FC236}">
                <a16:creationId xmlns:a16="http://schemas.microsoft.com/office/drawing/2014/main" id="{62891AA5-D78A-4768-B306-BC0EEF48A66A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906" y="2354400"/>
            <a:ext cx="6172415" cy="2970426"/>
          </a:xfrm>
          <a:prstGeom prst="rect">
            <a:avLst/>
          </a:prstGeom>
        </p:spPr>
      </p:pic>
      <p:pic>
        <p:nvPicPr>
          <p:cNvPr id="23" name="電気自動車">
            <a:extLst>
              <a:ext uri="{FF2B5EF4-FFF2-40B4-BE49-F238E27FC236}">
                <a16:creationId xmlns:a16="http://schemas.microsoft.com/office/drawing/2014/main" id="{CBB2296B-E002-48E2-A763-5DB028C79EF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971" y="5452468"/>
            <a:ext cx="3189266" cy="652501"/>
          </a:xfrm>
          <a:prstGeom prst="rect">
            <a:avLst/>
          </a:prstGeom>
        </p:spPr>
      </p:pic>
      <p:pic>
        <p:nvPicPr>
          <p:cNvPr id="28" name="図 27" descr="挿絵, 抽象, 記号 が含まれている画像&#10;&#10;自動的に生成された説明">
            <a:extLst>
              <a:ext uri="{FF2B5EF4-FFF2-40B4-BE49-F238E27FC236}">
                <a16:creationId xmlns:a16="http://schemas.microsoft.com/office/drawing/2014/main" id="{B5B18655-0D11-47A0-894E-CC1CB7BD4E6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452" y="763248"/>
            <a:ext cx="7888405" cy="712698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951E0CEC-1DBE-4E3E-982E-93316AB7E9E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289771"/>
            <a:ext cx="2322783" cy="347332"/>
          </a:xfrm>
          <a:prstGeom prst="rect">
            <a:avLst/>
          </a:prstGeom>
        </p:spPr>
      </p:pic>
      <p:grpSp>
        <p:nvGrpSpPr>
          <p:cNvPr id="41" name="クリン君">
            <a:extLst>
              <a:ext uri="{FF2B5EF4-FFF2-40B4-BE49-F238E27FC236}">
                <a16:creationId xmlns:a16="http://schemas.microsoft.com/office/drawing/2014/main" id="{C9355275-4A6B-4C3E-8167-2E4ABD652EA8}"/>
              </a:ext>
            </a:extLst>
          </p:cNvPr>
          <p:cNvGrpSpPr/>
          <p:nvPr/>
        </p:nvGrpSpPr>
        <p:grpSpPr>
          <a:xfrm>
            <a:off x="8918327" y="5011740"/>
            <a:ext cx="1480953" cy="1559361"/>
            <a:chOff x="3587262" y="674614"/>
            <a:chExt cx="5017476" cy="5283126"/>
          </a:xfrm>
        </p:grpSpPr>
        <p:pic>
          <p:nvPicPr>
            <p:cNvPr id="42" name="図 41" descr="矢印&#10;&#10;自動的に生成された説明">
              <a:extLst>
                <a:ext uri="{FF2B5EF4-FFF2-40B4-BE49-F238E27FC236}">
                  <a16:creationId xmlns:a16="http://schemas.microsoft.com/office/drawing/2014/main" id="{70DE09BD-C2B7-4741-8D5A-74CADBA6BC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43" name="図 42" descr="ロゴ, アイコン&#10;&#10;自動的に生成された説明">
              <a:extLst>
                <a:ext uri="{FF2B5EF4-FFF2-40B4-BE49-F238E27FC236}">
                  <a16:creationId xmlns:a16="http://schemas.microsoft.com/office/drawing/2014/main" id="{808EDFB0-B508-418B-AFA6-FAAEEF05A5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44" name="図 43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3EBF3FF3-0822-4C22-9888-C390885345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45" name="図 44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1A2A7AB9-8517-45A5-9438-5A98559437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31" name="フリーフォーム: 図形 30">
            <a:extLst>
              <a:ext uri="{FF2B5EF4-FFF2-40B4-BE49-F238E27FC236}">
                <a16:creationId xmlns:a16="http://schemas.microsoft.com/office/drawing/2014/main" id="{2ED4B4AF-49C1-42E3-96F5-75834AC4ECB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7" name="voice34">
            <a:hlinkClick r:id="" action="ppaction://media"/>
            <a:extLst>
              <a:ext uri="{FF2B5EF4-FFF2-40B4-BE49-F238E27FC236}">
                <a16:creationId xmlns:a16="http://schemas.microsoft.com/office/drawing/2014/main" id="{13C579F6-B5B9-4674-834A-59E91E5136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87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800"/>
    </mc:Choice>
    <mc:Fallback xmlns="">
      <p:transition advClick="0" advTm="10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9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xit" presetSubtype="8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2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5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OOMY" descr="警察の車&#10;&#10;自動的に生成された説明">
            <a:extLst>
              <a:ext uri="{FF2B5EF4-FFF2-40B4-BE49-F238E27FC236}">
                <a16:creationId xmlns:a16="http://schemas.microsoft.com/office/drawing/2014/main" id="{641E75FD-112E-4143-81EE-5162F06EBC2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600" y="1965600"/>
            <a:ext cx="2595600" cy="1823522"/>
          </a:xfrm>
          <a:prstGeom prst="rect">
            <a:avLst/>
          </a:prstGeom>
        </p:spPr>
      </p:pic>
      <p:pic>
        <p:nvPicPr>
          <p:cNvPr id="32" name="低燃費車">
            <a:extLst>
              <a:ext uri="{FF2B5EF4-FFF2-40B4-BE49-F238E27FC236}">
                <a16:creationId xmlns:a16="http://schemas.microsoft.com/office/drawing/2014/main" id="{4D5F0AC9-30A7-4DA9-B755-3D43D51ACAD4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338" y="3646074"/>
            <a:ext cx="1250755" cy="391651"/>
          </a:xfrm>
          <a:prstGeom prst="rect">
            <a:avLst/>
          </a:prstGeom>
        </p:spPr>
      </p:pic>
      <p:pic>
        <p:nvPicPr>
          <p:cNvPr id="15" name="PRIUS">
            <a:extLst>
              <a:ext uri="{FF2B5EF4-FFF2-40B4-BE49-F238E27FC236}">
                <a16:creationId xmlns:a16="http://schemas.microsoft.com/office/drawing/2014/main" id="{C031C26E-164B-4D05-94C3-35568C153F82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600" y="2250000"/>
            <a:ext cx="3042000" cy="1398411"/>
          </a:xfrm>
          <a:prstGeom prst="rect">
            <a:avLst/>
          </a:prstGeom>
        </p:spPr>
      </p:pic>
      <p:pic>
        <p:nvPicPr>
          <p:cNvPr id="21" name="ハイブリッドカー">
            <a:extLst>
              <a:ext uri="{FF2B5EF4-FFF2-40B4-BE49-F238E27FC236}">
                <a16:creationId xmlns:a16="http://schemas.microsoft.com/office/drawing/2014/main" id="{A7EFEE12-6762-433D-9032-E767FBC9A7E6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644" y="3669699"/>
            <a:ext cx="2397521" cy="324089"/>
          </a:xfrm>
          <a:prstGeom prst="rect">
            <a:avLst/>
          </a:prstGeom>
        </p:spPr>
      </p:pic>
      <p:pic>
        <p:nvPicPr>
          <p:cNvPr id="22" name="bZ4X">
            <a:extLst>
              <a:ext uri="{FF2B5EF4-FFF2-40B4-BE49-F238E27FC236}">
                <a16:creationId xmlns:a16="http://schemas.microsoft.com/office/drawing/2014/main" id="{D3EB2AB6-F974-4A30-B49A-0D222BC67EF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051" y="2088324"/>
            <a:ext cx="3174564" cy="1527734"/>
          </a:xfrm>
          <a:prstGeom prst="rect">
            <a:avLst/>
          </a:prstGeom>
        </p:spPr>
      </p:pic>
      <p:pic>
        <p:nvPicPr>
          <p:cNvPr id="36" name="電気自動車">
            <a:extLst>
              <a:ext uri="{FF2B5EF4-FFF2-40B4-BE49-F238E27FC236}">
                <a16:creationId xmlns:a16="http://schemas.microsoft.com/office/drawing/2014/main" id="{EAE9B5E2-3C0F-472B-BE26-BFCC48163D4C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693" y="3675424"/>
            <a:ext cx="1496810" cy="306237"/>
          </a:xfrm>
          <a:prstGeom prst="rect">
            <a:avLst/>
          </a:prstGeom>
        </p:spPr>
      </p:pic>
      <p:pic>
        <p:nvPicPr>
          <p:cNvPr id="14" name="PHV" descr="駐車場に駐車している青い車&#10;&#10;自動的に生成された説明">
            <a:extLst>
              <a:ext uri="{FF2B5EF4-FFF2-40B4-BE49-F238E27FC236}">
                <a16:creationId xmlns:a16="http://schemas.microsoft.com/office/drawing/2014/main" id="{64568F68-7B8E-4E80-B2B4-5ACC9041B44E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611" y="4345119"/>
            <a:ext cx="3010721" cy="1340426"/>
          </a:xfrm>
          <a:prstGeom prst="rect">
            <a:avLst/>
          </a:prstGeom>
        </p:spPr>
      </p:pic>
      <p:pic>
        <p:nvPicPr>
          <p:cNvPr id="38" name="プラグインハイブリッド車">
            <a:extLst>
              <a:ext uri="{FF2B5EF4-FFF2-40B4-BE49-F238E27FC236}">
                <a16:creationId xmlns:a16="http://schemas.microsoft.com/office/drawing/2014/main" id="{700EDA50-5293-41BF-9531-B09A554B0D53}"/>
              </a:ext>
            </a:extLst>
          </p:cNvPr>
          <p:cNvPicPr>
            <a:picLocks noChangeAspect="1"/>
          </p:cNvPicPr>
          <p:nvPr/>
        </p:nvPicPr>
        <p:blipFill>
          <a:blip r:embed="rId11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737" y="5632265"/>
            <a:ext cx="2740468" cy="349921"/>
          </a:xfrm>
          <a:prstGeom prst="rect">
            <a:avLst/>
          </a:prstGeom>
        </p:spPr>
      </p:pic>
      <p:pic>
        <p:nvPicPr>
          <p:cNvPr id="37" name="PHV" descr="駐車場に駐車している青い車&#10;&#10;自動的に生成された説明">
            <a:extLst>
              <a:ext uri="{FF2B5EF4-FFF2-40B4-BE49-F238E27FC236}">
                <a16:creationId xmlns:a16="http://schemas.microsoft.com/office/drawing/2014/main" id="{0B5F38A4-EAD2-4E67-AD91-C6E16C5883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160" y="2788970"/>
            <a:ext cx="5809783" cy="2586618"/>
          </a:xfrm>
          <a:prstGeom prst="rect">
            <a:avLst/>
          </a:prstGeom>
        </p:spPr>
      </p:pic>
      <p:pic>
        <p:nvPicPr>
          <p:cNvPr id="25" name="プラグインハイブリッド車">
            <a:extLst>
              <a:ext uri="{FF2B5EF4-FFF2-40B4-BE49-F238E27FC236}">
                <a16:creationId xmlns:a16="http://schemas.microsoft.com/office/drawing/2014/main" id="{15D9389D-C1EA-48A7-BB01-F2AF4892A03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904" y="5407963"/>
            <a:ext cx="5220592" cy="666599"/>
          </a:xfrm>
          <a:prstGeom prst="rect">
            <a:avLst/>
          </a:prstGeom>
        </p:spPr>
      </p:pic>
      <p:pic>
        <p:nvPicPr>
          <p:cNvPr id="28" name="図 27" descr="挿絵, 抽象, 記号 が含まれている画像&#10;&#10;自動的に生成された説明">
            <a:extLst>
              <a:ext uri="{FF2B5EF4-FFF2-40B4-BE49-F238E27FC236}">
                <a16:creationId xmlns:a16="http://schemas.microsoft.com/office/drawing/2014/main" id="{B5B18655-0D11-47A0-894E-CC1CB7BD4E6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452" y="763248"/>
            <a:ext cx="7888405" cy="712698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951E0CEC-1DBE-4E3E-982E-93316AB7E9E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289771"/>
            <a:ext cx="2322783" cy="347332"/>
          </a:xfrm>
          <a:prstGeom prst="rect">
            <a:avLst/>
          </a:prstGeom>
        </p:spPr>
      </p:pic>
      <p:grpSp>
        <p:nvGrpSpPr>
          <p:cNvPr id="41" name="クリン君">
            <a:extLst>
              <a:ext uri="{FF2B5EF4-FFF2-40B4-BE49-F238E27FC236}">
                <a16:creationId xmlns:a16="http://schemas.microsoft.com/office/drawing/2014/main" id="{C9355275-4A6B-4C3E-8167-2E4ABD652EA8}"/>
              </a:ext>
            </a:extLst>
          </p:cNvPr>
          <p:cNvGrpSpPr/>
          <p:nvPr/>
        </p:nvGrpSpPr>
        <p:grpSpPr>
          <a:xfrm>
            <a:off x="8918327" y="5011740"/>
            <a:ext cx="1480953" cy="1559361"/>
            <a:chOff x="3587262" y="674614"/>
            <a:chExt cx="5017476" cy="5283126"/>
          </a:xfrm>
        </p:grpSpPr>
        <p:pic>
          <p:nvPicPr>
            <p:cNvPr id="42" name="図 41" descr="矢印&#10;&#10;自動的に生成された説明">
              <a:extLst>
                <a:ext uri="{FF2B5EF4-FFF2-40B4-BE49-F238E27FC236}">
                  <a16:creationId xmlns:a16="http://schemas.microsoft.com/office/drawing/2014/main" id="{70DE09BD-C2B7-4741-8D5A-74CADBA6BC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43" name="図 42" descr="ロゴ, アイコン&#10;&#10;自動的に生成された説明">
              <a:extLst>
                <a:ext uri="{FF2B5EF4-FFF2-40B4-BE49-F238E27FC236}">
                  <a16:creationId xmlns:a16="http://schemas.microsoft.com/office/drawing/2014/main" id="{808EDFB0-B508-418B-AFA6-FAAEEF05A5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44" name="図 43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3EBF3FF3-0822-4C22-9888-C390885345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45" name="図 44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1A2A7AB9-8517-45A5-9438-5A98559437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31" name="フリーフォーム: 図形 30">
            <a:extLst>
              <a:ext uri="{FF2B5EF4-FFF2-40B4-BE49-F238E27FC236}">
                <a16:creationId xmlns:a16="http://schemas.microsoft.com/office/drawing/2014/main" id="{2ED4B4AF-49C1-42E3-96F5-75834AC4ECB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8" name="voice35">
            <a:hlinkClick r:id="" action="ppaction://media"/>
            <a:extLst>
              <a:ext uri="{FF2B5EF4-FFF2-40B4-BE49-F238E27FC236}">
                <a16:creationId xmlns:a16="http://schemas.microsoft.com/office/drawing/2014/main" id="{17C02AE9-8010-4DB5-B6FA-26CBE2FD4F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954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9000"/>
    </mc:Choice>
    <mc:Fallback xmlns="">
      <p:transition advClick="0" advTm="1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2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xit" presetSubtype="8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2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5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OOMY" descr="警察の車&#10;&#10;自動的に生成された説明">
            <a:extLst>
              <a:ext uri="{FF2B5EF4-FFF2-40B4-BE49-F238E27FC236}">
                <a16:creationId xmlns:a16="http://schemas.microsoft.com/office/drawing/2014/main" id="{641E75FD-112E-4143-81EE-5162F06EBC2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600" y="1965600"/>
            <a:ext cx="2595600" cy="1823522"/>
          </a:xfrm>
          <a:prstGeom prst="rect">
            <a:avLst/>
          </a:prstGeom>
        </p:spPr>
      </p:pic>
      <p:pic>
        <p:nvPicPr>
          <p:cNvPr id="32" name="低燃費車">
            <a:extLst>
              <a:ext uri="{FF2B5EF4-FFF2-40B4-BE49-F238E27FC236}">
                <a16:creationId xmlns:a16="http://schemas.microsoft.com/office/drawing/2014/main" id="{4D5F0AC9-30A7-4DA9-B755-3D43D51ACAD4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338" y="3629058"/>
            <a:ext cx="1250755" cy="391651"/>
          </a:xfrm>
          <a:prstGeom prst="rect">
            <a:avLst/>
          </a:prstGeom>
        </p:spPr>
      </p:pic>
      <p:pic>
        <p:nvPicPr>
          <p:cNvPr id="15" name="PRIUS">
            <a:extLst>
              <a:ext uri="{FF2B5EF4-FFF2-40B4-BE49-F238E27FC236}">
                <a16:creationId xmlns:a16="http://schemas.microsoft.com/office/drawing/2014/main" id="{C031C26E-164B-4D05-94C3-35568C153F82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600" y="2250000"/>
            <a:ext cx="3042000" cy="1398411"/>
          </a:xfrm>
          <a:prstGeom prst="rect">
            <a:avLst/>
          </a:prstGeom>
        </p:spPr>
      </p:pic>
      <p:pic>
        <p:nvPicPr>
          <p:cNvPr id="21" name="ハイブリッドカー">
            <a:extLst>
              <a:ext uri="{FF2B5EF4-FFF2-40B4-BE49-F238E27FC236}">
                <a16:creationId xmlns:a16="http://schemas.microsoft.com/office/drawing/2014/main" id="{A7EFEE12-6762-433D-9032-E767FBC9A7E6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644" y="3668400"/>
            <a:ext cx="2397521" cy="324089"/>
          </a:xfrm>
          <a:prstGeom prst="rect">
            <a:avLst/>
          </a:prstGeom>
        </p:spPr>
      </p:pic>
      <p:pic>
        <p:nvPicPr>
          <p:cNvPr id="24" name="bZ4X">
            <a:extLst>
              <a:ext uri="{FF2B5EF4-FFF2-40B4-BE49-F238E27FC236}">
                <a16:creationId xmlns:a16="http://schemas.microsoft.com/office/drawing/2014/main" id="{3D2BCB0D-6F56-4AD2-8A5B-CBFF32E9375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051" y="2088324"/>
            <a:ext cx="3174564" cy="1527734"/>
          </a:xfrm>
          <a:prstGeom prst="rect">
            <a:avLst/>
          </a:prstGeom>
        </p:spPr>
      </p:pic>
      <p:pic>
        <p:nvPicPr>
          <p:cNvPr id="36" name="電気自動車">
            <a:extLst>
              <a:ext uri="{FF2B5EF4-FFF2-40B4-BE49-F238E27FC236}">
                <a16:creationId xmlns:a16="http://schemas.microsoft.com/office/drawing/2014/main" id="{EAE9B5E2-3C0F-472B-BE26-BFCC48163D4C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693" y="3658408"/>
            <a:ext cx="1496810" cy="306237"/>
          </a:xfrm>
          <a:prstGeom prst="rect">
            <a:avLst/>
          </a:prstGeom>
        </p:spPr>
      </p:pic>
      <p:pic>
        <p:nvPicPr>
          <p:cNvPr id="14" name="PHV" descr="駐車場に駐車している青い車&#10;&#10;自動的に生成された説明">
            <a:extLst>
              <a:ext uri="{FF2B5EF4-FFF2-40B4-BE49-F238E27FC236}">
                <a16:creationId xmlns:a16="http://schemas.microsoft.com/office/drawing/2014/main" id="{64568F68-7B8E-4E80-B2B4-5ACC9041B44E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611" y="4345119"/>
            <a:ext cx="3010721" cy="1340426"/>
          </a:xfrm>
          <a:prstGeom prst="rect">
            <a:avLst/>
          </a:prstGeom>
        </p:spPr>
      </p:pic>
      <p:pic>
        <p:nvPicPr>
          <p:cNvPr id="38" name="プラグインハイブリッド車">
            <a:extLst>
              <a:ext uri="{FF2B5EF4-FFF2-40B4-BE49-F238E27FC236}">
                <a16:creationId xmlns:a16="http://schemas.microsoft.com/office/drawing/2014/main" id="{700EDA50-5293-41BF-9531-B09A554B0D53}"/>
              </a:ext>
            </a:extLst>
          </p:cNvPr>
          <p:cNvPicPr>
            <a:picLocks noChangeAspect="1"/>
          </p:cNvPicPr>
          <p:nvPr/>
        </p:nvPicPr>
        <p:blipFill>
          <a:blip r:embed="rId11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737" y="5632265"/>
            <a:ext cx="2740468" cy="349921"/>
          </a:xfrm>
          <a:prstGeom prst="rect">
            <a:avLst/>
          </a:prstGeom>
        </p:spPr>
      </p:pic>
      <p:pic>
        <p:nvPicPr>
          <p:cNvPr id="12" name="MIRAI">
            <a:extLst>
              <a:ext uri="{FF2B5EF4-FFF2-40B4-BE49-F238E27FC236}">
                <a16:creationId xmlns:a16="http://schemas.microsoft.com/office/drawing/2014/main" id="{DA9062C7-CDA5-412B-827D-83AAD595A1F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425" y="4316850"/>
            <a:ext cx="3174564" cy="1344948"/>
          </a:xfrm>
          <a:prstGeom prst="rect">
            <a:avLst/>
          </a:prstGeom>
        </p:spPr>
      </p:pic>
      <p:pic>
        <p:nvPicPr>
          <p:cNvPr id="40" name="燃料電池自動車">
            <a:extLst>
              <a:ext uri="{FF2B5EF4-FFF2-40B4-BE49-F238E27FC236}">
                <a16:creationId xmlns:a16="http://schemas.microsoft.com/office/drawing/2014/main" id="{239BA37B-2102-4529-A734-AB6BA5DC4DE2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52"/>
          <a:stretch/>
        </p:blipFill>
        <p:spPr>
          <a:xfrm>
            <a:off x="6892127" y="5545988"/>
            <a:ext cx="2064973" cy="436198"/>
          </a:xfrm>
          <a:prstGeom prst="rect">
            <a:avLst/>
          </a:prstGeom>
        </p:spPr>
      </p:pic>
      <p:pic>
        <p:nvPicPr>
          <p:cNvPr id="39" name="MIRAI">
            <a:extLst>
              <a:ext uri="{FF2B5EF4-FFF2-40B4-BE49-F238E27FC236}">
                <a16:creationId xmlns:a16="http://schemas.microsoft.com/office/drawing/2014/main" id="{E72847C5-7245-437A-8FA7-C7DEDC73515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796" y="2912369"/>
            <a:ext cx="5833571" cy="2471473"/>
          </a:xfrm>
          <a:prstGeom prst="rect">
            <a:avLst/>
          </a:prstGeom>
        </p:spPr>
      </p:pic>
      <p:pic>
        <p:nvPicPr>
          <p:cNvPr id="27" name="燃料電池自動車">
            <a:extLst>
              <a:ext uri="{FF2B5EF4-FFF2-40B4-BE49-F238E27FC236}">
                <a16:creationId xmlns:a16="http://schemas.microsoft.com/office/drawing/2014/main" id="{D17834F6-A973-4AA9-BC71-1E971BD4416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101" y="1579637"/>
            <a:ext cx="4212461" cy="4483218"/>
          </a:xfrm>
          <a:prstGeom prst="rect">
            <a:avLst/>
          </a:prstGeom>
        </p:spPr>
      </p:pic>
      <p:pic>
        <p:nvPicPr>
          <p:cNvPr id="28" name="図 27" descr="挿絵, 抽象, 記号 が含まれている画像&#10;&#10;自動的に生成された説明">
            <a:extLst>
              <a:ext uri="{FF2B5EF4-FFF2-40B4-BE49-F238E27FC236}">
                <a16:creationId xmlns:a16="http://schemas.microsoft.com/office/drawing/2014/main" id="{B5B18655-0D11-47A0-894E-CC1CB7BD4E6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452" y="763248"/>
            <a:ext cx="7888405" cy="712698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951E0CEC-1DBE-4E3E-982E-93316AB7E9E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289771"/>
            <a:ext cx="2322783" cy="347332"/>
          </a:xfrm>
          <a:prstGeom prst="rect">
            <a:avLst/>
          </a:prstGeom>
        </p:spPr>
      </p:pic>
      <p:grpSp>
        <p:nvGrpSpPr>
          <p:cNvPr id="41" name="クリン君">
            <a:extLst>
              <a:ext uri="{FF2B5EF4-FFF2-40B4-BE49-F238E27FC236}">
                <a16:creationId xmlns:a16="http://schemas.microsoft.com/office/drawing/2014/main" id="{C9355275-4A6B-4C3E-8167-2E4ABD652EA8}"/>
              </a:ext>
            </a:extLst>
          </p:cNvPr>
          <p:cNvGrpSpPr/>
          <p:nvPr/>
        </p:nvGrpSpPr>
        <p:grpSpPr>
          <a:xfrm>
            <a:off x="8918327" y="5011740"/>
            <a:ext cx="1480953" cy="1559361"/>
            <a:chOff x="3587262" y="674614"/>
            <a:chExt cx="5017476" cy="5283126"/>
          </a:xfrm>
        </p:grpSpPr>
        <p:pic>
          <p:nvPicPr>
            <p:cNvPr id="42" name="図 41" descr="矢印&#10;&#10;自動的に生成された説明">
              <a:extLst>
                <a:ext uri="{FF2B5EF4-FFF2-40B4-BE49-F238E27FC236}">
                  <a16:creationId xmlns:a16="http://schemas.microsoft.com/office/drawing/2014/main" id="{70DE09BD-C2B7-4741-8D5A-74CADBA6BC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43" name="図 42" descr="ロゴ, アイコン&#10;&#10;自動的に生成された説明">
              <a:extLst>
                <a:ext uri="{FF2B5EF4-FFF2-40B4-BE49-F238E27FC236}">
                  <a16:creationId xmlns:a16="http://schemas.microsoft.com/office/drawing/2014/main" id="{808EDFB0-B508-418B-AFA6-FAAEEF05A5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44" name="図 43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3EBF3FF3-0822-4C22-9888-C390885345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45" name="図 44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1A2A7AB9-8517-45A5-9438-5A98559437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31" name="フリーフォーム: 図形 30">
            <a:extLst>
              <a:ext uri="{FF2B5EF4-FFF2-40B4-BE49-F238E27FC236}">
                <a16:creationId xmlns:a16="http://schemas.microsoft.com/office/drawing/2014/main" id="{2ED4B4AF-49C1-42E3-96F5-75834AC4ECB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5" name="voice36">
            <a:hlinkClick r:id="" action="ppaction://media"/>
            <a:extLst>
              <a:ext uri="{FF2B5EF4-FFF2-40B4-BE49-F238E27FC236}">
                <a16:creationId xmlns:a16="http://schemas.microsoft.com/office/drawing/2014/main" id="{B87FCD84-6D8C-4BE0-B7E2-0731489734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04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4000"/>
    </mc:Choice>
    <mc:Fallback xmlns="">
      <p:transition advClick="0" advTm="2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16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19" dur="indefinite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22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25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28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31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34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37" dur="indefinite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xit" presetSubtype="8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2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2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2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2" fill="hold" nodeType="withEffect">
                                  <p:stCondLst>
                                    <p:cond delay="2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9" presetClass="emph" presetSubtype="0" nodeType="withEffect">
                                  <p:stCondLst>
                                    <p:cond delay="22500"/>
                                  </p:stCondLst>
                                  <p:childTnLst>
                                    <p:set>
                                      <p:cBhvr>
                                        <p:cTn id="54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55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mph" presetSubtype="0" nodeType="withEffect">
                                  <p:stCondLst>
                                    <p:cond delay="22500"/>
                                  </p:stCondLst>
                                  <p:childTnLst>
                                    <p:set>
                                      <p:cBhvr>
                                        <p:cTn id="57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58" dur="indefinite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mph" presetSubtype="0" nodeType="withEffect">
                                  <p:stCondLst>
                                    <p:cond delay="22500"/>
                                  </p:stCondLst>
                                  <p:childTnLst>
                                    <p:set>
                                      <p:cBhvr>
                                        <p:cTn id="60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61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mph" presetSubtype="0" nodeType="withEffect">
                                  <p:stCondLst>
                                    <p:cond delay="22500"/>
                                  </p:stCondLst>
                                  <p:childTnLst>
                                    <p:set>
                                      <p:cBhvr>
                                        <p:cTn id="63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64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mph" presetSubtype="0" nodeType="withEffect">
                                  <p:stCondLst>
                                    <p:cond delay="22500"/>
                                  </p:stCondLst>
                                  <p:childTnLst>
                                    <p:set>
                                      <p:cBhvr>
                                        <p:cTn id="66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67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mph" presetSubtype="0" nodeType="withEffect">
                                  <p:stCondLst>
                                    <p:cond delay="22500"/>
                                  </p:stCondLst>
                                  <p:childTnLst>
                                    <p:set>
                                      <p:cBhvr>
                                        <p:cTn id="69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70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mph" presetSubtype="0" nodeType="withEffect">
                                  <p:stCondLst>
                                    <p:cond delay="22500"/>
                                  </p:stCondLst>
                                  <p:childTnLst>
                                    <p:set>
                                      <p:cBhvr>
                                        <p:cTn id="72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73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mph" presetSubtype="0" nodeType="withEffect">
                                  <p:stCondLst>
                                    <p:cond delay="22500"/>
                                  </p:stCondLst>
                                  <p:childTnLst>
                                    <p:set>
                                      <p:cBhvr>
                                        <p:cTn id="75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76" dur="indefinite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屋内, テーブル, 容器, プラスチック が含まれている画像&#10;&#10;自動的に生成された説明">
            <a:extLst>
              <a:ext uri="{FF2B5EF4-FFF2-40B4-BE49-F238E27FC236}">
                <a16:creationId xmlns:a16="http://schemas.microsoft.com/office/drawing/2014/main" id="{29608B2D-74AD-48B3-A1FC-B884A3292D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862" y="2656115"/>
            <a:ext cx="3712778" cy="3254940"/>
          </a:xfrm>
          <a:prstGeom prst="rect">
            <a:avLst/>
          </a:prstGeom>
        </p:spPr>
      </p:pic>
      <p:pic>
        <p:nvPicPr>
          <p:cNvPr id="16" name="図 15" descr="建物, 屋外, 男, オレンジ が含まれている画像&#10;&#10;自動的に生成された説明">
            <a:extLst>
              <a:ext uri="{FF2B5EF4-FFF2-40B4-BE49-F238E27FC236}">
                <a16:creationId xmlns:a16="http://schemas.microsoft.com/office/drawing/2014/main" id="{820F1B14-620A-4340-A1FC-D3F2122ADF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130" y="2656116"/>
            <a:ext cx="3677010" cy="325494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E1F7ACD3-F42C-4FB7-80DC-2A412D25D1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056" y="1798085"/>
            <a:ext cx="3947888" cy="552846"/>
          </a:xfrm>
          <a:prstGeom prst="rect">
            <a:avLst/>
          </a:prstGeom>
        </p:spPr>
      </p:pic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CA54763A-80A4-4E19-BEFB-2D91A746AC58}"/>
              </a:ext>
            </a:extLst>
          </p:cNvPr>
          <p:cNvSpPr/>
          <p:nvPr/>
        </p:nvSpPr>
        <p:spPr>
          <a:xfrm>
            <a:off x="1761540" y="178615"/>
            <a:ext cx="8656320" cy="6492240"/>
          </a:xfrm>
          <a:prstGeom prst="roundRect">
            <a:avLst>
              <a:gd name="adj" fmla="val 32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図 20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E9E266DF-9AE2-4DBC-91A9-407C363A67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582" y="737028"/>
            <a:ext cx="5615115" cy="758105"/>
          </a:xfrm>
          <a:prstGeom prst="rect">
            <a:avLst/>
          </a:prstGeom>
        </p:spPr>
      </p:pic>
      <p:pic>
        <p:nvPicPr>
          <p:cNvPr id="25" name="図 24" descr="挿絵, 抽象, 記号 が含まれている画像&#10;&#10;自動的に生成された説明">
            <a:extLst>
              <a:ext uri="{FF2B5EF4-FFF2-40B4-BE49-F238E27FC236}">
                <a16:creationId xmlns:a16="http://schemas.microsoft.com/office/drawing/2014/main" id="{A39CBFED-05B2-4113-9E0F-F993C8B73D1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497" y="3248304"/>
            <a:ext cx="7888405" cy="712698"/>
          </a:xfrm>
          <a:prstGeom prst="rect">
            <a:avLst/>
          </a:prstGeom>
        </p:spPr>
      </p:pic>
      <p:pic>
        <p:nvPicPr>
          <p:cNvPr id="24" name="図 23" descr="抽象, 挿絵, 記号 が含まれている画像&#10;&#10;自動的に生成された説明">
            <a:extLst>
              <a:ext uri="{FF2B5EF4-FFF2-40B4-BE49-F238E27FC236}">
                <a16:creationId xmlns:a16="http://schemas.microsoft.com/office/drawing/2014/main" id="{15E1D474-9C8A-499D-859D-1F3265D7DC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547" y="2172750"/>
            <a:ext cx="7371337" cy="586428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951E0CEC-1DBE-4E3E-982E-93316AB7E9E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942" y="289771"/>
            <a:ext cx="2322783" cy="347332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BABEF9E1-AAB2-4E66-961A-BDA6A7C8EA44}"/>
              </a:ext>
            </a:extLst>
          </p:cNvPr>
          <p:cNvGrpSpPr/>
          <p:nvPr/>
        </p:nvGrpSpPr>
        <p:grpSpPr>
          <a:xfrm>
            <a:off x="1890713" y="918591"/>
            <a:ext cx="8403234" cy="4914751"/>
            <a:chOff x="1909763" y="918591"/>
            <a:chExt cx="8403234" cy="4914751"/>
          </a:xfrm>
        </p:grpSpPr>
        <p:sp>
          <p:nvSpPr>
            <p:cNvPr id="12" name="四角形: 角を丸くする 11">
              <a:extLst>
                <a:ext uri="{FF2B5EF4-FFF2-40B4-BE49-F238E27FC236}">
                  <a16:creationId xmlns:a16="http://schemas.microsoft.com/office/drawing/2014/main" id="{604C59E6-7C38-4ABC-A19E-D37942F686AB}"/>
                </a:ext>
              </a:extLst>
            </p:cNvPr>
            <p:cNvSpPr/>
            <p:nvPr/>
          </p:nvSpPr>
          <p:spPr>
            <a:xfrm>
              <a:off x="1909763" y="1338044"/>
              <a:ext cx="8403234" cy="4495298"/>
            </a:xfrm>
            <a:prstGeom prst="roundRect">
              <a:avLst>
                <a:gd name="adj" fmla="val 6468"/>
              </a:avLst>
            </a:prstGeom>
            <a:noFill/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四角形: 角を丸くする 12">
              <a:extLst>
                <a:ext uri="{FF2B5EF4-FFF2-40B4-BE49-F238E27FC236}">
                  <a16:creationId xmlns:a16="http://schemas.microsoft.com/office/drawing/2014/main" id="{5E996F6F-D0D3-451B-B57A-40FF1FA54C20}"/>
                </a:ext>
              </a:extLst>
            </p:cNvPr>
            <p:cNvSpPr/>
            <p:nvPr/>
          </p:nvSpPr>
          <p:spPr>
            <a:xfrm>
              <a:off x="2857500" y="942597"/>
              <a:ext cx="6477000" cy="77777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CBE9A43A-A7BD-4C5C-BE97-6E6E42D89CA8}"/>
                </a:ext>
              </a:extLst>
            </p:cNvPr>
            <p:cNvGrpSpPr/>
            <p:nvPr/>
          </p:nvGrpSpPr>
          <p:grpSpPr>
            <a:xfrm>
              <a:off x="3261080" y="918591"/>
              <a:ext cx="5700600" cy="681539"/>
              <a:chOff x="3261080" y="884500"/>
              <a:chExt cx="5700600" cy="681539"/>
            </a:xfrm>
          </p:grpSpPr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8382F219-8B33-4740-AD8A-6D52D70A4F3E}"/>
                  </a:ext>
                </a:extLst>
              </p:cNvPr>
              <p:cNvSpPr txBox="1"/>
              <p:nvPr/>
            </p:nvSpPr>
            <p:spPr>
              <a:xfrm>
                <a:off x="3261080" y="981264"/>
                <a:ext cx="570060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200" dirty="0">
                    <a:latin typeface="HGP創英角ｺﾞｼｯｸUB" panose="020B0900000000000000" pitchFamily="50" charset="-128"/>
                    <a:ea typeface="HGP創英角ｺﾞｼｯｸUB" panose="020B0900000000000000" pitchFamily="50" charset="-128"/>
                  </a:rPr>
                  <a:t>自動車会社が取り組む「</a:t>
                </a:r>
                <a:r>
                  <a:rPr lang="ja-JP" altLang="en-US" sz="3200" dirty="0">
                    <a:latin typeface="HGP創英角ｺﾞｼｯｸUB" panose="020B0900000000000000" pitchFamily="50" charset="-128"/>
                    <a:ea typeface="HGP創英角ｺﾞｼｯｸUB" panose="020B0900000000000000" pitchFamily="50" charset="-128"/>
                  </a:rPr>
                  <a:t>ＳＤＧｓ」</a:t>
                </a:r>
                <a:endParaRPr kumimoji="1" lang="ja-JP" altLang="en-US" sz="3200" dirty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endParaRPr>
              </a:p>
            </p:txBody>
          </p:sp>
          <p:sp>
            <p:nvSpPr>
              <p:cNvPr id="17" name="正方形/長方形 16">
                <a:extLst>
                  <a:ext uri="{FF2B5EF4-FFF2-40B4-BE49-F238E27FC236}">
                    <a16:creationId xmlns:a16="http://schemas.microsoft.com/office/drawing/2014/main" id="{AE677EC3-B4E2-4944-9365-100EB362AFEF}"/>
                  </a:ext>
                </a:extLst>
              </p:cNvPr>
              <p:cNvSpPr/>
              <p:nvPr/>
            </p:nvSpPr>
            <p:spPr>
              <a:xfrm>
                <a:off x="7396059" y="884500"/>
                <a:ext cx="1225015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ja-JP" altLang="en-US" sz="1200" dirty="0">
                    <a:latin typeface="HGP創英角ｺﾞｼｯｸUB" panose="020B0900000000000000" pitchFamily="50" charset="-128"/>
                    <a:ea typeface="HGP創英角ｺﾞｼｯｸUB" panose="020B0900000000000000" pitchFamily="50" charset="-128"/>
                  </a:rPr>
                  <a:t>エスディージーズ</a:t>
                </a:r>
                <a:endParaRPr lang="ja-JP" altLang="en-US" sz="1200" dirty="0"/>
              </a:p>
            </p:txBody>
          </p:sp>
        </p:grpSp>
      </p:grpSp>
      <p:pic>
        <p:nvPicPr>
          <p:cNvPr id="22" name="voice37">
            <a:hlinkClick r:id="" action="ppaction://media"/>
            <a:extLst>
              <a:ext uri="{FF2B5EF4-FFF2-40B4-BE49-F238E27FC236}">
                <a16:creationId xmlns:a16="http://schemas.microsoft.com/office/drawing/2014/main" id="{9FD1C202-F8F8-4AB8-8690-0E07CD0A5E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27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B0C0205-F5D3-49AD-9815-D72A0AC56CD3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36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4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040"/>
                            </p:stCondLst>
                            <p:childTnLst>
                              <p:par>
                                <p:cTn id="2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-0.08632 0.5430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23" y="27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04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32" fill="hold" nodeType="withEffect">
                                  <p:stCondLst>
                                    <p:cond delay="46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1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23" grpId="0" animBg="1"/>
      <p:bldP spid="23" grpId="1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0894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"/>
    </mc:Choice>
    <mc:Fallback xmlns="">
      <p:transition advClick="0" advTm="1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B658A2B7-1BA1-4BDC-8E15-BD141D9F2186}"/>
              </a:ext>
            </a:extLst>
          </p:cNvPr>
          <p:cNvGrpSpPr/>
          <p:nvPr/>
        </p:nvGrpSpPr>
        <p:grpSpPr>
          <a:xfrm>
            <a:off x="3587262" y="674614"/>
            <a:ext cx="5017476" cy="5283126"/>
            <a:chOff x="3587262" y="674614"/>
            <a:chExt cx="5017476" cy="5283126"/>
          </a:xfrm>
        </p:grpSpPr>
        <p:pic>
          <p:nvPicPr>
            <p:cNvPr id="20" name="図 19" descr="矢印&#10;&#10;自動的に生成された説明">
              <a:extLst>
                <a:ext uri="{FF2B5EF4-FFF2-40B4-BE49-F238E27FC236}">
                  <a16:creationId xmlns:a16="http://schemas.microsoft.com/office/drawing/2014/main" id="{5CB07B25-9177-4B80-B70C-A609FF940E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21" name="図 20" descr="ロゴ, アイコン&#10;&#10;自動的に生成された説明">
              <a:extLst>
                <a:ext uri="{FF2B5EF4-FFF2-40B4-BE49-F238E27FC236}">
                  <a16:creationId xmlns:a16="http://schemas.microsoft.com/office/drawing/2014/main" id="{74056101-208C-4A49-B1AB-0BE031DBB0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23" name="図 22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42AE15EA-AC9D-4C7D-AE01-64264C3082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19" name="図 18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8AC65EAC-0238-4DA6-99F5-F13FEDB5D1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pic>
        <p:nvPicPr>
          <p:cNvPr id="14" name="voice02">
            <a:hlinkClick r:id="" action="ppaction://media"/>
            <a:extLst>
              <a:ext uri="{FF2B5EF4-FFF2-40B4-BE49-F238E27FC236}">
                <a16:creationId xmlns:a16="http://schemas.microsoft.com/office/drawing/2014/main" id="{8677CB07-1ADA-442C-9050-CF9E71F0D0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500"/>
    </mc:Choice>
    <mc:Fallback xmlns="">
      <p:transition advClick="0" advTm="4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16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4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3C2356BF-4041-4824-B136-63E9EBDFC6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088816"/>
            <a:ext cx="6096000" cy="816484"/>
          </a:xfrm>
          <a:prstGeom prst="rect">
            <a:avLst/>
          </a:prstGeom>
        </p:spPr>
      </p:pic>
      <p:pic>
        <p:nvPicPr>
          <p:cNvPr id="7" name="図 6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FAF20946-9FB3-41A9-A39D-CD7D13280E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8540" y="4055306"/>
            <a:ext cx="1763380" cy="1627734"/>
          </a:xfrm>
          <a:prstGeom prst="rect">
            <a:avLst/>
          </a:prstGeom>
        </p:spPr>
      </p:pic>
      <p:pic>
        <p:nvPicPr>
          <p:cNvPr id="9" name="図 8" descr="挿絵, 人形 が含まれている画像&#10;&#10;自動的に生成された説明">
            <a:extLst>
              <a:ext uri="{FF2B5EF4-FFF2-40B4-BE49-F238E27FC236}">
                <a16:creationId xmlns:a16="http://schemas.microsoft.com/office/drawing/2014/main" id="{3F63E109-C7D1-49F5-8804-C1F3C6685B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427" y="3898402"/>
            <a:ext cx="1389208" cy="1784638"/>
          </a:xfrm>
          <a:prstGeom prst="rect">
            <a:avLst/>
          </a:prstGeom>
        </p:spPr>
      </p:pic>
      <p:pic>
        <p:nvPicPr>
          <p:cNvPr id="3" name="図 2" descr="ダイアグラム が含まれている画像&#10;&#10;自動的に生成された説明">
            <a:extLst>
              <a:ext uri="{FF2B5EF4-FFF2-40B4-BE49-F238E27FC236}">
                <a16:creationId xmlns:a16="http://schemas.microsoft.com/office/drawing/2014/main" id="{18BE4E97-D303-441B-96B8-88A347E340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141" y="2234239"/>
            <a:ext cx="4643718" cy="3124630"/>
          </a:xfrm>
          <a:prstGeom prst="rect">
            <a:avLst/>
          </a:prstGeom>
        </p:spPr>
      </p:pic>
      <p:pic>
        <p:nvPicPr>
          <p:cNvPr id="11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AE72221-A7D6-4352-8DE2-555A975CC91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209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ゲーム画面">
            <a:extLst>
              <a:ext uri="{FF2B5EF4-FFF2-40B4-BE49-F238E27FC236}">
                <a16:creationId xmlns:a16="http://schemas.microsoft.com/office/drawing/2014/main" id="{F83BCCB4-34A1-42DD-B2A9-9A747E1B07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694" y="391346"/>
            <a:ext cx="8480612" cy="5770504"/>
          </a:xfrm>
          <a:prstGeom prst="rect">
            <a:avLst/>
          </a:prstGeom>
        </p:spPr>
      </p:pic>
      <p:pic>
        <p:nvPicPr>
          <p:cNvPr id="19" name="女の子" descr="持つ, 座る, 挿絵, 男 が含まれている画像&#10;&#10;自動的に生成された説明">
            <a:extLst>
              <a:ext uri="{FF2B5EF4-FFF2-40B4-BE49-F238E27FC236}">
                <a16:creationId xmlns:a16="http://schemas.microsoft.com/office/drawing/2014/main" id="{EAFA06B4-71F9-4C41-974F-31E48DFC0E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39" y="2674844"/>
            <a:ext cx="2171700" cy="2171700"/>
          </a:xfrm>
          <a:prstGeom prst="rect">
            <a:avLst/>
          </a:prstGeom>
        </p:spPr>
      </p:pic>
      <p:pic>
        <p:nvPicPr>
          <p:cNvPr id="21" name="男の子" descr="部屋 が含まれている画像&#10;&#10;自動的に生成された説明">
            <a:extLst>
              <a:ext uri="{FF2B5EF4-FFF2-40B4-BE49-F238E27FC236}">
                <a16:creationId xmlns:a16="http://schemas.microsoft.com/office/drawing/2014/main" id="{48A3D29A-6E11-4BF3-9B2C-0017D6FFED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409" y="2674844"/>
            <a:ext cx="2171700" cy="2171700"/>
          </a:xfrm>
          <a:prstGeom prst="rect">
            <a:avLst/>
          </a:prstGeom>
        </p:spPr>
      </p:pic>
      <p:pic>
        <p:nvPicPr>
          <p:cNvPr id="24" name="ルート" descr="カレンダー が含まれている画像&#10;&#10;自動的に生成された説明">
            <a:extLst>
              <a:ext uri="{FF2B5EF4-FFF2-40B4-BE49-F238E27FC236}">
                <a16:creationId xmlns:a16="http://schemas.microsoft.com/office/drawing/2014/main" id="{0E935020-FD18-42DC-9A78-87C8F93E1B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694" y="1243962"/>
            <a:ext cx="8480612" cy="4128474"/>
          </a:xfrm>
          <a:prstGeom prst="rect">
            <a:avLst/>
          </a:prstGeom>
        </p:spPr>
      </p:pic>
      <p:pic>
        <p:nvPicPr>
          <p:cNvPr id="26" name="ルート2" descr="アイコン&#10;&#10;自動的に生成された説明">
            <a:extLst>
              <a:ext uri="{FF2B5EF4-FFF2-40B4-BE49-F238E27FC236}">
                <a16:creationId xmlns:a16="http://schemas.microsoft.com/office/drawing/2014/main" id="{44CA3092-BE78-4544-BA33-5C11496317B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51"/>
          <a:stretch/>
        </p:blipFill>
        <p:spPr>
          <a:xfrm>
            <a:off x="3074896" y="1767736"/>
            <a:ext cx="5827058" cy="2766420"/>
          </a:xfrm>
          <a:prstGeom prst="rect">
            <a:avLst/>
          </a:prstGeom>
        </p:spPr>
      </p:pic>
      <p:pic>
        <p:nvPicPr>
          <p:cNvPr id="28" name="環境メーター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8E8916A1-60A4-43ED-8E9C-0A7569FCEFC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802" y="436430"/>
            <a:ext cx="984396" cy="614420"/>
          </a:xfrm>
          <a:prstGeom prst="rect">
            <a:avLst/>
          </a:prstGeom>
        </p:spPr>
      </p:pic>
      <p:sp>
        <p:nvSpPr>
          <p:cNvPr id="31" name="0">
            <a:extLst>
              <a:ext uri="{FF2B5EF4-FFF2-40B4-BE49-F238E27FC236}">
                <a16:creationId xmlns:a16="http://schemas.microsoft.com/office/drawing/2014/main" id="{0ADD7D16-E1C8-4BA3-BD6C-71E7F60AF079}"/>
              </a:ext>
            </a:extLst>
          </p:cNvPr>
          <p:cNvSpPr txBox="1"/>
          <p:nvPr/>
        </p:nvSpPr>
        <p:spPr>
          <a:xfrm>
            <a:off x="6218498" y="438845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ja-JP" altLang="en-US" b="1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０</a:t>
            </a:r>
            <a:endParaRPr kumimoji="1" lang="en-US" altLang="ja-JP" b="1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20" name="-35">
            <a:extLst>
              <a:ext uri="{FF2B5EF4-FFF2-40B4-BE49-F238E27FC236}">
                <a16:creationId xmlns:a16="http://schemas.microsoft.com/office/drawing/2014/main" id="{C18EA796-EB9B-4458-B0B2-160EE1FDD0A6}"/>
              </a:ext>
            </a:extLst>
          </p:cNvPr>
          <p:cNvSpPr txBox="1"/>
          <p:nvPr/>
        </p:nvSpPr>
        <p:spPr>
          <a:xfrm>
            <a:off x="3332068" y="438845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b="1" dirty="0">
                <a:solidFill>
                  <a:srgbClr val="00CC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-</a:t>
            </a:r>
            <a:r>
              <a:rPr kumimoji="1" lang="ja-JP" altLang="en-US" b="1" dirty="0">
                <a:solidFill>
                  <a:srgbClr val="00CC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３５</a:t>
            </a:r>
            <a:endParaRPr kumimoji="1" lang="en-US" altLang="ja-JP" b="1" dirty="0">
              <a:solidFill>
                <a:srgbClr val="00CC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32" name="35">
            <a:extLst>
              <a:ext uri="{FF2B5EF4-FFF2-40B4-BE49-F238E27FC236}">
                <a16:creationId xmlns:a16="http://schemas.microsoft.com/office/drawing/2014/main" id="{5485D082-8CF4-467D-8080-1251209BA0CF}"/>
              </a:ext>
            </a:extLst>
          </p:cNvPr>
          <p:cNvSpPr txBox="1"/>
          <p:nvPr/>
        </p:nvSpPr>
        <p:spPr>
          <a:xfrm>
            <a:off x="8628395" y="438845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ja-JP" altLang="en-US" b="1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３５</a:t>
            </a:r>
            <a:endParaRPr kumimoji="1" lang="en-US" altLang="ja-JP" b="1" dirty="0">
              <a:solidFill>
                <a:srgbClr val="FF00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" name="マスク">
            <a:extLst>
              <a:ext uri="{FF2B5EF4-FFF2-40B4-BE49-F238E27FC236}">
                <a16:creationId xmlns:a16="http://schemas.microsoft.com/office/drawing/2014/main" id="{7E99B8EC-1BDF-4E69-AFB0-C49B0A54769C}"/>
              </a:ext>
            </a:extLst>
          </p:cNvPr>
          <p:cNvSpPr/>
          <p:nvPr/>
        </p:nvSpPr>
        <p:spPr>
          <a:xfrm>
            <a:off x="1845388" y="1188890"/>
            <a:ext cx="8490918" cy="497296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A9066D6-AA30-406E-84D5-278DBF18285A}"/>
              </a:ext>
            </a:extLst>
          </p:cNvPr>
          <p:cNvSpPr/>
          <p:nvPr/>
        </p:nvSpPr>
        <p:spPr>
          <a:xfrm>
            <a:off x="1855694" y="391346"/>
            <a:ext cx="8480612" cy="82066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矢印: 左 2">
            <a:extLst>
              <a:ext uri="{FF2B5EF4-FFF2-40B4-BE49-F238E27FC236}">
                <a16:creationId xmlns:a16="http://schemas.microsoft.com/office/drawing/2014/main" id="{95424945-5B5F-455B-A367-C0E0D8F2A30F}"/>
              </a:ext>
            </a:extLst>
          </p:cNvPr>
          <p:cNvSpPr/>
          <p:nvPr/>
        </p:nvSpPr>
        <p:spPr>
          <a:xfrm rot="2700000">
            <a:off x="6215600" y="967597"/>
            <a:ext cx="602068" cy="486747"/>
          </a:xfrm>
          <a:prstGeom prst="leftArrow">
            <a:avLst>
              <a:gd name="adj1" fmla="val 50000"/>
              <a:gd name="adj2" fmla="val 67476"/>
            </a:avLst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2" name="クリン君">
            <a:extLst>
              <a:ext uri="{FF2B5EF4-FFF2-40B4-BE49-F238E27FC236}">
                <a16:creationId xmlns:a16="http://schemas.microsoft.com/office/drawing/2014/main" id="{7EFFBB6A-2628-4F96-89A8-78AB4BE97C93}"/>
              </a:ext>
            </a:extLst>
          </p:cNvPr>
          <p:cNvGrpSpPr/>
          <p:nvPr/>
        </p:nvGrpSpPr>
        <p:grpSpPr>
          <a:xfrm>
            <a:off x="5142613" y="4606798"/>
            <a:ext cx="1906774" cy="2007724"/>
            <a:chOff x="3587262" y="674614"/>
            <a:chExt cx="5017476" cy="5283126"/>
          </a:xfrm>
        </p:grpSpPr>
        <p:pic>
          <p:nvPicPr>
            <p:cNvPr id="13" name="図 12" descr="矢印&#10;&#10;自動的に生成された説明">
              <a:extLst>
                <a:ext uri="{FF2B5EF4-FFF2-40B4-BE49-F238E27FC236}">
                  <a16:creationId xmlns:a16="http://schemas.microsoft.com/office/drawing/2014/main" id="{B8282199-3853-4F7D-B817-D8FFB97C33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14" name="図 13" descr="ロゴ, アイコン&#10;&#10;自動的に生成された説明">
              <a:extLst>
                <a:ext uri="{FF2B5EF4-FFF2-40B4-BE49-F238E27FC236}">
                  <a16:creationId xmlns:a16="http://schemas.microsoft.com/office/drawing/2014/main" id="{51ED6C80-3FCC-4517-AA06-83E6A742CA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15" name="図 14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69AC9609-3B9C-456B-8749-F97CC8FA8D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16" name="図 15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6EBAF409-0236-48C0-B433-8418A0C64A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grpSp>
        <p:nvGrpSpPr>
          <p:cNvPr id="23" name="クリン君">
            <a:extLst>
              <a:ext uri="{FF2B5EF4-FFF2-40B4-BE49-F238E27FC236}">
                <a16:creationId xmlns:a16="http://schemas.microsoft.com/office/drawing/2014/main" id="{3BD06454-84CD-4178-AC92-E4B06326692D}"/>
              </a:ext>
            </a:extLst>
          </p:cNvPr>
          <p:cNvGrpSpPr/>
          <p:nvPr/>
        </p:nvGrpSpPr>
        <p:grpSpPr>
          <a:xfrm>
            <a:off x="1845077" y="1338173"/>
            <a:ext cx="1486680" cy="1565389"/>
            <a:chOff x="3587262" y="674614"/>
            <a:chExt cx="5017476" cy="5283126"/>
          </a:xfrm>
        </p:grpSpPr>
        <p:pic>
          <p:nvPicPr>
            <p:cNvPr id="25" name="図 24" descr="矢印&#10;&#10;自動的に生成された説明">
              <a:extLst>
                <a:ext uri="{FF2B5EF4-FFF2-40B4-BE49-F238E27FC236}">
                  <a16:creationId xmlns:a16="http://schemas.microsoft.com/office/drawing/2014/main" id="{60F772AA-964F-4DEB-B537-369567DD92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27" name="図 26" descr="ロゴ, アイコン&#10;&#10;自動的に生成された説明">
              <a:extLst>
                <a:ext uri="{FF2B5EF4-FFF2-40B4-BE49-F238E27FC236}">
                  <a16:creationId xmlns:a16="http://schemas.microsoft.com/office/drawing/2014/main" id="{4C48B961-DF9F-4298-90F9-F0C4D57F93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29" name="図 28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DD5B3099-8EEE-459B-B3BA-D20FAE76C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0" name="図 29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80F94087-1FDE-4EB5-9E86-CBDC8ABA60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17" name="フリーフォーム: 図形 16">
            <a:extLst>
              <a:ext uri="{FF2B5EF4-FFF2-40B4-BE49-F238E27FC236}">
                <a16:creationId xmlns:a16="http://schemas.microsoft.com/office/drawing/2014/main" id="{F7279EE8-A931-4108-8A4C-D95B387A40C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3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22" name="voice_pcgame01">
            <a:hlinkClick r:id="" action="ppaction://media"/>
            <a:extLst>
              <a:ext uri="{FF2B5EF4-FFF2-40B4-BE49-F238E27FC236}">
                <a16:creationId xmlns:a16="http://schemas.microsoft.com/office/drawing/2014/main" id="{8362E682-97B7-44F6-8E8A-C071D996ED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E77DBF4C-4369-468F-BD5D-6AE0B3ABA20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672" y="1338173"/>
            <a:ext cx="2118282" cy="483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23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4500"/>
    </mc:Choice>
    <mc:Fallback xmlns="">
      <p:transition advClick="0" advTm="64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7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xit" presetSubtype="32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xit" presetSubtype="32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5" presetClass="emph" presetSubtype="0" repeatCount="5000" fill="hold" grpId="1" nodeType="withEffect">
                                  <p:stCondLst>
                                    <p:cond delay="24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2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5" presetClass="emph" presetSubtype="0" repeatCount="5000" fill="hold" grpId="1" nodeType="withEffect">
                                  <p:stCondLst>
                                    <p:cond delay="3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Motion origin="layout" path="M 0 -3.33333E-6 L -0.21185 0.00116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99" y="46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0" nodeType="withEffect">
                                  <p:stCondLst>
                                    <p:cond delay="4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Motion origin="layout" path="M 4.16667E-7 7.40741E-7 L 0.57357 -0.01134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72" y="-579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Motion origin="layout" path="M 0 -3.33333E-6 L 0.21159 0.00116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73" y="46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9" presetClass="entr" presetSubtype="0" fill="hold" nodeType="withEffect">
                                  <p:stCondLst>
                                    <p:cond delay="57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xit" presetSubtype="2" fill="hold" nodeType="withEffect">
                                  <p:stCondLst>
                                    <p:cond delay="64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6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6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6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1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31" grpId="0"/>
      <p:bldP spid="20" grpId="0"/>
      <p:bldP spid="20" grpId="1"/>
      <p:bldP spid="32" grpId="0"/>
      <p:bldP spid="32" grpId="1"/>
      <p:bldP spid="4" grpId="0" animBg="1"/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ゲーム画面">
            <a:extLst>
              <a:ext uri="{FF2B5EF4-FFF2-40B4-BE49-F238E27FC236}">
                <a16:creationId xmlns:a16="http://schemas.microsoft.com/office/drawing/2014/main" id="{81822D0E-9D3F-4D06-911E-3D702FB656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694" y="391346"/>
            <a:ext cx="8480612" cy="5770504"/>
          </a:xfrm>
          <a:prstGeom prst="rect">
            <a:avLst/>
          </a:prstGeom>
        </p:spPr>
      </p:pic>
      <p:pic>
        <p:nvPicPr>
          <p:cNvPr id="6" name="環境メーター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F5F8C214-BBC5-4171-82C6-780D1452E4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802" y="436430"/>
            <a:ext cx="984396" cy="614420"/>
          </a:xfrm>
          <a:prstGeom prst="rect">
            <a:avLst/>
          </a:prstGeom>
        </p:spPr>
      </p:pic>
      <p:sp>
        <p:nvSpPr>
          <p:cNvPr id="7" name="0">
            <a:extLst>
              <a:ext uri="{FF2B5EF4-FFF2-40B4-BE49-F238E27FC236}">
                <a16:creationId xmlns:a16="http://schemas.microsoft.com/office/drawing/2014/main" id="{4FDDABC4-C3BF-401B-9743-A16847EE4B5F}"/>
              </a:ext>
            </a:extLst>
          </p:cNvPr>
          <p:cNvSpPr txBox="1"/>
          <p:nvPr/>
        </p:nvSpPr>
        <p:spPr>
          <a:xfrm>
            <a:off x="6218498" y="438845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ja-JP" altLang="en-US" b="1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０</a:t>
            </a:r>
            <a:endParaRPr kumimoji="1" lang="en-US" altLang="ja-JP" b="1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pic>
        <p:nvPicPr>
          <p:cNvPr id="9" name="図 8" descr="カレンダー が含まれている画像&#10;&#10;自動的に生成された説明">
            <a:extLst>
              <a:ext uri="{FF2B5EF4-FFF2-40B4-BE49-F238E27FC236}">
                <a16:creationId xmlns:a16="http://schemas.microsoft.com/office/drawing/2014/main" id="{4A642F5C-AB32-43DC-A04F-1A318FEE75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90" y="1393219"/>
            <a:ext cx="4983256" cy="3146834"/>
          </a:xfrm>
          <a:prstGeom prst="rect">
            <a:avLst/>
          </a:prstGeom>
        </p:spPr>
      </p:pic>
      <p:sp>
        <p:nvSpPr>
          <p:cNvPr id="14" name="マスク">
            <a:extLst>
              <a:ext uri="{FF2B5EF4-FFF2-40B4-BE49-F238E27FC236}">
                <a16:creationId xmlns:a16="http://schemas.microsoft.com/office/drawing/2014/main" id="{59DF91CD-1E7C-4C8A-BEB7-B1FF965C6ABB}"/>
              </a:ext>
            </a:extLst>
          </p:cNvPr>
          <p:cNvSpPr/>
          <p:nvPr/>
        </p:nvSpPr>
        <p:spPr>
          <a:xfrm>
            <a:off x="1845388" y="1232718"/>
            <a:ext cx="5300604" cy="347375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6" name="マスク">
            <a:extLst>
              <a:ext uri="{FF2B5EF4-FFF2-40B4-BE49-F238E27FC236}">
                <a16:creationId xmlns:a16="http://schemas.microsoft.com/office/drawing/2014/main" id="{0BFB703B-9FA7-4708-88E3-DDC631FE795D}"/>
              </a:ext>
            </a:extLst>
          </p:cNvPr>
          <p:cNvGrpSpPr/>
          <p:nvPr/>
        </p:nvGrpSpPr>
        <p:grpSpPr>
          <a:xfrm>
            <a:off x="1845388" y="365838"/>
            <a:ext cx="8499882" cy="5796012"/>
            <a:chOff x="1845388" y="365838"/>
            <a:chExt cx="8499882" cy="5796012"/>
          </a:xfrm>
        </p:grpSpPr>
        <p:sp>
          <p:nvSpPr>
            <p:cNvPr id="12" name="マスク">
              <a:extLst>
                <a:ext uri="{FF2B5EF4-FFF2-40B4-BE49-F238E27FC236}">
                  <a16:creationId xmlns:a16="http://schemas.microsoft.com/office/drawing/2014/main" id="{B6E9C346-330E-4224-8994-C084470FEE75}"/>
                </a:ext>
              </a:extLst>
            </p:cNvPr>
            <p:cNvSpPr/>
            <p:nvPr/>
          </p:nvSpPr>
          <p:spPr>
            <a:xfrm>
              <a:off x="1845388" y="4706470"/>
              <a:ext cx="8490918" cy="145538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マスク">
              <a:extLst>
                <a:ext uri="{FF2B5EF4-FFF2-40B4-BE49-F238E27FC236}">
                  <a16:creationId xmlns:a16="http://schemas.microsoft.com/office/drawing/2014/main" id="{D69E080D-0C37-4D36-96A3-840C718C457B}"/>
                </a:ext>
              </a:extLst>
            </p:cNvPr>
            <p:cNvSpPr/>
            <p:nvPr/>
          </p:nvSpPr>
          <p:spPr>
            <a:xfrm>
              <a:off x="1845388" y="365838"/>
              <a:ext cx="8490918" cy="860964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マスク">
              <a:extLst>
                <a:ext uri="{FF2B5EF4-FFF2-40B4-BE49-F238E27FC236}">
                  <a16:creationId xmlns:a16="http://schemas.microsoft.com/office/drawing/2014/main" id="{2E57BC1E-B731-40F0-8EA4-FB1295643575}"/>
                </a:ext>
              </a:extLst>
            </p:cNvPr>
            <p:cNvSpPr/>
            <p:nvPr/>
          </p:nvSpPr>
          <p:spPr>
            <a:xfrm>
              <a:off x="7145991" y="1232718"/>
              <a:ext cx="3199279" cy="228529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B7230BD3-0B8E-46E8-8041-77D7A91DDBB7}"/>
              </a:ext>
            </a:extLst>
          </p:cNvPr>
          <p:cNvSpPr/>
          <p:nvPr/>
        </p:nvSpPr>
        <p:spPr>
          <a:xfrm>
            <a:off x="7154957" y="1461247"/>
            <a:ext cx="3190314" cy="324522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8" name="図 17" descr="図形, アイコン&#10;&#10;自動的に生成された説明">
            <a:extLst>
              <a:ext uri="{FF2B5EF4-FFF2-40B4-BE49-F238E27FC236}">
                <a16:creationId xmlns:a16="http://schemas.microsoft.com/office/drawing/2014/main" id="{B4969388-05A0-4A9C-A969-249D9C8A4C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651" y="2293491"/>
            <a:ext cx="3774879" cy="1758162"/>
          </a:xfrm>
          <a:prstGeom prst="rect">
            <a:avLst/>
          </a:prstGeom>
        </p:spPr>
      </p:pic>
      <p:sp>
        <p:nvSpPr>
          <p:cNvPr id="10" name="3">
            <a:extLst>
              <a:ext uri="{FF2B5EF4-FFF2-40B4-BE49-F238E27FC236}">
                <a16:creationId xmlns:a16="http://schemas.microsoft.com/office/drawing/2014/main" id="{8664DEFD-F6B8-4E41-9F9B-498161F3C4FA}"/>
              </a:ext>
            </a:extLst>
          </p:cNvPr>
          <p:cNvSpPr/>
          <p:nvPr/>
        </p:nvSpPr>
        <p:spPr>
          <a:xfrm>
            <a:off x="4850174" y="1851645"/>
            <a:ext cx="2736648" cy="31547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19900" b="1" dirty="0">
                <a:ln w="381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３</a:t>
            </a:r>
          </a:p>
        </p:txBody>
      </p:sp>
      <p:grpSp>
        <p:nvGrpSpPr>
          <p:cNvPr id="19" name="クリン君">
            <a:extLst>
              <a:ext uri="{FF2B5EF4-FFF2-40B4-BE49-F238E27FC236}">
                <a16:creationId xmlns:a16="http://schemas.microsoft.com/office/drawing/2014/main" id="{0416FC06-C63C-4DD3-9939-B94856969192}"/>
              </a:ext>
            </a:extLst>
          </p:cNvPr>
          <p:cNvGrpSpPr/>
          <p:nvPr/>
        </p:nvGrpSpPr>
        <p:grpSpPr>
          <a:xfrm>
            <a:off x="8801911" y="5006354"/>
            <a:ext cx="1527307" cy="1608167"/>
            <a:chOff x="3587262" y="674614"/>
            <a:chExt cx="5017476" cy="5283126"/>
          </a:xfrm>
        </p:grpSpPr>
        <p:pic>
          <p:nvPicPr>
            <p:cNvPr id="20" name="図 19" descr="矢印&#10;&#10;自動的に生成された説明">
              <a:extLst>
                <a:ext uri="{FF2B5EF4-FFF2-40B4-BE49-F238E27FC236}">
                  <a16:creationId xmlns:a16="http://schemas.microsoft.com/office/drawing/2014/main" id="{44770973-8945-4C23-B91E-76F42E53EA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21" name="図 20" descr="ロゴ, アイコン&#10;&#10;自動的に生成された説明">
              <a:extLst>
                <a:ext uri="{FF2B5EF4-FFF2-40B4-BE49-F238E27FC236}">
                  <a16:creationId xmlns:a16="http://schemas.microsoft.com/office/drawing/2014/main" id="{8AF06093-B424-4EDF-AA6E-F737A37CC9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22" name="図 21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35161C63-C30A-46FF-8C21-507EB1AF04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23" name="図 22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9B254305-00F8-4085-A10F-FCDE576D7A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24" name="フリーフォーム: 図形 23">
            <a:extLst>
              <a:ext uri="{FF2B5EF4-FFF2-40B4-BE49-F238E27FC236}">
                <a16:creationId xmlns:a16="http://schemas.microsoft.com/office/drawing/2014/main" id="{D274418A-BABC-470D-9B24-3655CC387D0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3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3" name="voice_pcgame02-1">
            <a:hlinkClick r:id="" action="ppaction://media"/>
            <a:extLst>
              <a:ext uri="{FF2B5EF4-FFF2-40B4-BE49-F238E27FC236}">
                <a16:creationId xmlns:a16="http://schemas.microsoft.com/office/drawing/2014/main" id="{532A2E24-B4B2-47BC-85F3-CFB0F5D5305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7199.87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59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0"/>
    </mc:Choice>
    <mc:Fallback xmlns="">
      <p:transition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xit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5000" fill="hold" grpId="1" nodeType="withEffect">
                                  <p:stCondLst>
                                    <p:cond delay="17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2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2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5000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5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4" grpId="0" animBg="1"/>
      <p:bldP spid="14" grpId="1" animBg="1"/>
      <p:bldP spid="11" grpId="0" animBg="1"/>
      <p:bldP spid="11" grpId="1" animBg="1"/>
      <p:bldP spid="11" grpId="2" animBg="1"/>
      <p:bldP spid="10" grpId="0"/>
      <p:bldP spid="10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ゲーム画面">
            <a:extLst>
              <a:ext uri="{FF2B5EF4-FFF2-40B4-BE49-F238E27FC236}">
                <a16:creationId xmlns:a16="http://schemas.microsoft.com/office/drawing/2014/main" id="{81822D0E-9D3F-4D06-911E-3D702FB656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694" y="391346"/>
            <a:ext cx="8480612" cy="5770504"/>
          </a:xfrm>
          <a:prstGeom prst="rect">
            <a:avLst/>
          </a:prstGeom>
        </p:spPr>
      </p:pic>
      <p:pic>
        <p:nvPicPr>
          <p:cNvPr id="6" name="環境メーター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F5F8C214-BBC5-4171-82C6-780D1452E4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802" y="436430"/>
            <a:ext cx="984396" cy="614420"/>
          </a:xfrm>
          <a:prstGeom prst="rect">
            <a:avLst/>
          </a:prstGeom>
        </p:spPr>
      </p:pic>
      <p:sp>
        <p:nvSpPr>
          <p:cNvPr id="7" name="0">
            <a:extLst>
              <a:ext uri="{FF2B5EF4-FFF2-40B4-BE49-F238E27FC236}">
                <a16:creationId xmlns:a16="http://schemas.microsoft.com/office/drawing/2014/main" id="{4FDDABC4-C3BF-401B-9743-A16847EE4B5F}"/>
              </a:ext>
            </a:extLst>
          </p:cNvPr>
          <p:cNvSpPr txBox="1"/>
          <p:nvPr/>
        </p:nvSpPr>
        <p:spPr>
          <a:xfrm>
            <a:off x="6218498" y="438845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ja-JP" altLang="en-US" b="1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０</a:t>
            </a:r>
            <a:endParaRPr kumimoji="1" lang="en-US" altLang="ja-JP" b="1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pic>
        <p:nvPicPr>
          <p:cNvPr id="38" name="研究ベース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A54CA3F8-C92C-4759-9E91-FC1C10EACA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594" y="1386173"/>
            <a:ext cx="4992223" cy="3152496"/>
          </a:xfrm>
          <a:prstGeom prst="rect">
            <a:avLst/>
          </a:prstGeom>
        </p:spPr>
      </p:pic>
      <p:pic>
        <p:nvPicPr>
          <p:cNvPr id="32" name="研究1-1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360FB229-6635-439E-890E-DFADAAC8145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8992"/>
          <a:stretch/>
        </p:blipFill>
        <p:spPr>
          <a:xfrm>
            <a:off x="2587734" y="2225676"/>
            <a:ext cx="3858786" cy="1801248"/>
          </a:xfrm>
          <a:prstGeom prst="rect">
            <a:avLst/>
          </a:prstGeom>
        </p:spPr>
      </p:pic>
      <p:pic>
        <p:nvPicPr>
          <p:cNvPr id="46" name="研究1-2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B8D80C53-7485-42C3-BFAA-A3669AD325A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126" b="77867"/>
          <a:stretch/>
        </p:blipFill>
        <p:spPr>
          <a:xfrm>
            <a:off x="2587955" y="2225676"/>
            <a:ext cx="3858786" cy="1801248"/>
          </a:xfrm>
          <a:prstGeom prst="rect">
            <a:avLst/>
          </a:prstGeom>
        </p:spPr>
      </p:pic>
      <p:pic>
        <p:nvPicPr>
          <p:cNvPr id="47" name="研究1-3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D08F67BE-6535-43ED-878B-8AD7191AF68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212" b="66779"/>
          <a:stretch/>
        </p:blipFill>
        <p:spPr>
          <a:xfrm>
            <a:off x="2587734" y="2224804"/>
            <a:ext cx="3858786" cy="1801248"/>
          </a:xfrm>
          <a:prstGeom prst="rect">
            <a:avLst/>
          </a:prstGeom>
        </p:spPr>
      </p:pic>
      <p:pic>
        <p:nvPicPr>
          <p:cNvPr id="48" name="研究1-4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46108A47-17C2-4742-86BB-CD9E013E590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319" b="55671"/>
          <a:stretch/>
        </p:blipFill>
        <p:spPr>
          <a:xfrm>
            <a:off x="2587734" y="2224804"/>
            <a:ext cx="3858786" cy="1801248"/>
          </a:xfrm>
          <a:prstGeom prst="rect">
            <a:avLst/>
          </a:prstGeom>
        </p:spPr>
      </p:pic>
      <p:pic>
        <p:nvPicPr>
          <p:cNvPr id="49" name="研究1-5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5A97EAEE-D56E-4124-86BA-59E0A8BA740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4453" b="44511"/>
          <a:stretch/>
        </p:blipFill>
        <p:spPr>
          <a:xfrm>
            <a:off x="2587734" y="2223932"/>
            <a:ext cx="3858786" cy="1805933"/>
          </a:xfrm>
          <a:prstGeom prst="rect">
            <a:avLst/>
          </a:prstGeom>
        </p:spPr>
      </p:pic>
      <p:pic>
        <p:nvPicPr>
          <p:cNvPr id="50" name="研究1-6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54E7C877-817E-449E-B493-2A63967BFE9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5598" b="33366"/>
          <a:stretch/>
        </p:blipFill>
        <p:spPr>
          <a:xfrm>
            <a:off x="2587734" y="2236016"/>
            <a:ext cx="3858786" cy="1805933"/>
          </a:xfrm>
          <a:prstGeom prst="rect">
            <a:avLst/>
          </a:prstGeom>
        </p:spPr>
      </p:pic>
      <p:pic>
        <p:nvPicPr>
          <p:cNvPr id="51" name="研究1-7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A07B5FAE-46A2-4F41-9156-9AC4881C533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6693" b="22210"/>
          <a:stretch/>
        </p:blipFill>
        <p:spPr>
          <a:xfrm>
            <a:off x="2590420" y="2230680"/>
            <a:ext cx="3858786" cy="1815840"/>
          </a:xfrm>
          <a:prstGeom prst="rect">
            <a:avLst/>
          </a:prstGeom>
        </p:spPr>
      </p:pic>
      <p:pic>
        <p:nvPicPr>
          <p:cNvPr id="52" name="研究1-8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B85799DB-42C8-4DBC-9B78-EFABDD55EB4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7796" b="11084"/>
          <a:stretch/>
        </p:blipFill>
        <p:spPr>
          <a:xfrm>
            <a:off x="2587734" y="2231949"/>
            <a:ext cx="3858786" cy="1819575"/>
          </a:xfrm>
          <a:prstGeom prst="rect">
            <a:avLst/>
          </a:prstGeom>
        </p:spPr>
      </p:pic>
      <p:pic>
        <p:nvPicPr>
          <p:cNvPr id="53" name="研究1-9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D8E1A206-3C5B-4BD5-AE2F-CEC5BEF30CD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947" b="75"/>
          <a:stretch/>
        </p:blipFill>
        <p:spPr>
          <a:xfrm>
            <a:off x="2587734" y="2240279"/>
            <a:ext cx="3858786" cy="1796335"/>
          </a:xfrm>
          <a:prstGeom prst="rect">
            <a:avLst/>
          </a:prstGeom>
        </p:spPr>
      </p:pic>
      <p:pic>
        <p:nvPicPr>
          <p:cNvPr id="26" name="低燃費車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3C4CF14A-A930-4523-B342-6C702C9C49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051" y="1435248"/>
            <a:ext cx="4907009" cy="2472162"/>
          </a:xfrm>
          <a:prstGeom prst="rect">
            <a:avLst/>
          </a:prstGeom>
        </p:spPr>
      </p:pic>
      <p:pic>
        <p:nvPicPr>
          <p:cNvPr id="28" name="ハイブリッドカー">
            <a:extLst>
              <a:ext uri="{FF2B5EF4-FFF2-40B4-BE49-F238E27FC236}">
                <a16:creationId xmlns:a16="http://schemas.microsoft.com/office/drawing/2014/main" id="{AD14884B-F4A9-4540-ABEC-647801452C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051" y="1430868"/>
            <a:ext cx="4907009" cy="2472162"/>
          </a:xfrm>
          <a:prstGeom prst="rect">
            <a:avLst/>
          </a:prstGeom>
        </p:spPr>
      </p:pic>
      <p:pic>
        <p:nvPicPr>
          <p:cNvPr id="30" name="燃料電池自動車" descr="グラフィカル ユーザー インターフェイス, テキスト&#10;&#10;自動的に生成された説明">
            <a:extLst>
              <a:ext uri="{FF2B5EF4-FFF2-40B4-BE49-F238E27FC236}">
                <a16:creationId xmlns:a16="http://schemas.microsoft.com/office/drawing/2014/main" id="{17539A26-D46E-4504-B58A-A0C9EC63AA7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583" y="1433374"/>
            <a:ext cx="4906477" cy="2471894"/>
          </a:xfrm>
          <a:prstGeom prst="rect">
            <a:avLst/>
          </a:prstGeom>
        </p:spPr>
      </p:pic>
      <p:pic>
        <p:nvPicPr>
          <p:cNvPr id="17" name="研究ベース2">
            <a:extLst>
              <a:ext uri="{FF2B5EF4-FFF2-40B4-BE49-F238E27FC236}">
                <a16:creationId xmlns:a16="http://schemas.microsoft.com/office/drawing/2014/main" id="{86C15B35-F31E-4889-99DE-4EAAB8EE485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141" y="4675839"/>
            <a:ext cx="3247922" cy="673575"/>
          </a:xfrm>
          <a:prstGeom prst="rect">
            <a:avLst/>
          </a:prstGeom>
        </p:spPr>
      </p:pic>
      <p:pic>
        <p:nvPicPr>
          <p:cNvPr id="36" name="研究2-1">
            <a:extLst>
              <a:ext uri="{FF2B5EF4-FFF2-40B4-BE49-F238E27FC236}">
                <a16:creationId xmlns:a16="http://schemas.microsoft.com/office/drawing/2014/main" id="{127EE81E-77D8-4071-8537-5F9ED85BEC05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8025"/>
          <a:stretch/>
        </p:blipFill>
        <p:spPr>
          <a:xfrm>
            <a:off x="7831470" y="4823345"/>
            <a:ext cx="2352075" cy="406474"/>
          </a:xfrm>
          <a:prstGeom prst="rect">
            <a:avLst/>
          </a:prstGeom>
        </p:spPr>
      </p:pic>
      <p:pic>
        <p:nvPicPr>
          <p:cNvPr id="39" name="研究2-2">
            <a:extLst>
              <a:ext uri="{FF2B5EF4-FFF2-40B4-BE49-F238E27FC236}">
                <a16:creationId xmlns:a16="http://schemas.microsoft.com/office/drawing/2014/main" id="{7293EC95-629A-499E-9725-CCA6622007E0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701" b="75324"/>
          <a:stretch/>
        </p:blipFill>
        <p:spPr>
          <a:xfrm>
            <a:off x="7831469" y="4832871"/>
            <a:ext cx="2352075" cy="406474"/>
          </a:xfrm>
          <a:prstGeom prst="rect">
            <a:avLst/>
          </a:prstGeom>
        </p:spPr>
      </p:pic>
      <p:pic>
        <p:nvPicPr>
          <p:cNvPr id="40" name="研究2-3">
            <a:extLst>
              <a:ext uri="{FF2B5EF4-FFF2-40B4-BE49-F238E27FC236}">
                <a16:creationId xmlns:a16="http://schemas.microsoft.com/office/drawing/2014/main" id="{E742C684-F407-42BA-8488-7EA7A45D50BE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052" b="62973"/>
          <a:stretch/>
        </p:blipFill>
        <p:spPr>
          <a:xfrm>
            <a:off x="7831469" y="4828108"/>
            <a:ext cx="2352075" cy="406474"/>
          </a:xfrm>
          <a:prstGeom prst="rect">
            <a:avLst/>
          </a:prstGeom>
        </p:spPr>
      </p:pic>
      <p:pic>
        <p:nvPicPr>
          <p:cNvPr id="41" name="研究2-4">
            <a:extLst>
              <a:ext uri="{FF2B5EF4-FFF2-40B4-BE49-F238E27FC236}">
                <a16:creationId xmlns:a16="http://schemas.microsoft.com/office/drawing/2014/main" id="{CFC12D28-7AE7-4F6D-B102-3E3A5D7A12BC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436" b="50589"/>
          <a:stretch/>
        </p:blipFill>
        <p:spPr>
          <a:xfrm>
            <a:off x="7831468" y="4823345"/>
            <a:ext cx="2352075" cy="406474"/>
          </a:xfrm>
          <a:prstGeom prst="rect">
            <a:avLst/>
          </a:prstGeom>
        </p:spPr>
      </p:pic>
      <p:pic>
        <p:nvPicPr>
          <p:cNvPr id="42" name="研究2-5">
            <a:extLst>
              <a:ext uri="{FF2B5EF4-FFF2-40B4-BE49-F238E27FC236}">
                <a16:creationId xmlns:a16="http://schemas.microsoft.com/office/drawing/2014/main" id="{319DFD26-BB1F-49D2-BD21-912456E2F1A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000" b="38025"/>
          <a:stretch/>
        </p:blipFill>
        <p:spPr>
          <a:xfrm>
            <a:off x="7831467" y="4823344"/>
            <a:ext cx="2352075" cy="406475"/>
          </a:xfrm>
          <a:prstGeom prst="rect">
            <a:avLst/>
          </a:prstGeom>
        </p:spPr>
      </p:pic>
      <p:pic>
        <p:nvPicPr>
          <p:cNvPr id="43" name="研究2-6">
            <a:extLst>
              <a:ext uri="{FF2B5EF4-FFF2-40B4-BE49-F238E27FC236}">
                <a16:creationId xmlns:a16="http://schemas.microsoft.com/office/drawing/2014/main" id="{D8744D52-019A-4580-B3BB-159755B87FF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2582" b="25443"/>
          <a:stretch/>
        </p:blipFill>
        <p:spPr>
          <a:xfrm>
            <a:off x="7831467" y="4823344"/>
            <a:ext cx="2352075" cy="406474"/>
          </a:xfrm>
          <a:prstGeom prst="rect">
            <a:avLst/>
          </a:prstGeom>
        </p:spPr>
      </p:pic>
      <p:pic>
        <p:nvPicPr>
          <p:cNvPr id="44" name="研究2-7">
            <a:extLst>
              <a:ext uri="{FF2B5EF4-FFF2-40B4-BE49-F238E27FC236}">
                <a16:creationId xmlns:a16="http://schemas.microsoft.com/office/drawing/2014/main" id="{422AB5D4-B776-438D-9C0A-4118A4316892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052" b="12973"/>
          <a:stretch/>
        </p:blipFill>
        <p:spPr>
          <a:xfrm>
            <a:off x="7831467" y="4823344"/>
            <a:ext cx="2352075" cy="406474"/>
          </a:xfrm>
          <a:prstGeom prst="rect">
            <a:avLst/>
          </a:prstGeom>
        </p:spPr>
      </p:pic>
      <p:pic>
        <p:nvPicPr>
          <p:cNvPr id="45" name="研究2-8">
            <a:extLst>
              <a:ext uri="{FF2B5EF4-FFF2-40B4-BE49-F238E27FC236}">
                <a16:creationId xmlns:a16="http://schemas.microsoft.com/office/drawing/2014/main" id="{A937387C-4E52-4489-B900-B662CB52B39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7582" b="444"/>
          <a:stretch/>
        </p:blipFill>
        <p:spPr>
          <a:xfrm>
            <a:off x="7831467" y="4823344"/>
            <a:ext cx="2352075" cy="406474"/>
          </a:xfrm>
          <a:prstGeom prst="rect">
            <a:avLst/>
          </a:prstGeom>
        </p:spPr>
      </p:pic>
      <p:sp>
        <p:nvSpPr>
          <p:cNvPr id="54" name="赤枠">
            <a:extLst>
              <a:ext uri="{FF2B5EF4-FFF2-40B4-BE49-F238E27FC236}">
                <a16:creationId xmlns:a16="http://schemas.microsoft.com/office/drawing/2014/main" id="{6CE656F7-B2F7-43A3-82F7-751923532734}"/>
              </a:ext>
            </a:extLst>
          </p:cNvPr>
          <p:cNvSpPr/>
          <p:nvPr/>
        </p:nvSpPr>
        <p:spPr>
          <a:xfrm>
            <a:off x="4218715" y="2043207"/>
            <a:ext cx="2433541" cy="81429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" name="マスク">
            <a:extLst>
              <a:ext uri="{FF2B5EF4-FFF2-40B4-BE49-F238E27FC236}">
                <a16:creationId xmlns:a16="http://schemas.microsoft.com/office/drawing/2014/main" id="{B1744063-5997-4FAE-BE97-62154D3B6441}"/>
              </a:ext>
            </a:extLst>
          </p:cNvPr>
          <p:cNvGrpSpPr/>
          <p:nvPr/>
        </p:nvGrpSpPr>
        <p:grpSpPr>
          <a:xfrm>
            <a:off x="1836423" y="365838"/>
            <a:ext cx="8508847" cy="5796012"/>
            <a:chOff x="1836423" y="365838"/>
            <a:chExt cx="8508847" cy="5796012"/>
          </a:xfrm>
        </p:grpSpPr>
        <p:sp>
          <p:nvSpPr>
            <p:cNvPr id="37" name="マスク">
              <a:extLst>
                <a:ext uri="{FF2B5EF4-FFF2-40B4-BE49-F238E27FC236}">
                  <a16:creationId xmlns:a16="http://schemas.microsoft.com/office/drawing/2014/main" id="{CD68959B-1598-433B-820A-125BC6CD72C1}"/>
                </a:ext>
              </a:extLst>
            </p:cNvPr>
            <p:cNvSpPr/>
            <p:nvPr/>
          </p:nvSpPr>
          <p:spPr>
            <a:xfrm>
              <a:off x="1836423" y="4645932"/>
              <a:ext cx="5318534" cy="762246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マスク">
              <a:extLst>
                <a:ext uri="{FF2B5EF4-FFF2-40B4-BE49-F238E27FC236}">
                  <a16:creationId xmlns:a16="http://schemas.microsoft.com/office/drawing/2014/main" id="{B6E9C346-330E-4224-8994-C084470FEE75}"/>
                </a:ext>
              </a:extLst>
            </p:cNvPr>
            <p:cNvSpPr/>
            <p:nvPr/>
          </p:nvSpPr>
          <p:spPr>
            <a:xfrm>
              <a:off x="1845388" y="5408178"/>
              <a:ext cx="8490918" cy="753672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マスク">
              <a:extLst>
                <a:ext uri="{FF2B5EF4-FFF2-40B4-BE49-F238E27FC236}">
                  <a16:creationId xmlns:a16="http://schemas.microsoft.com/office/drawing/2014/main" id="{D69E080D-0C37-4D36-96A3-840C718C457B}"/>
                </a:ext>
              </a:extLst>
            </p:cNvPr>
            <p:cNvSpPr/>
            <p:nvPr/>
          </p:nvSpPr>
          <p:spPr>
            <a:xfrm>
              <a:off x="1845388" y="365838"/>
              <a:ext cx="8490918" cy="860964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マスク">
              <a:extLst>
                <a:ext uri="{FF2B5EF4-FFF2-40B4-BE49-F238E27FC236}">
                  <a16:creationId xmlns:a16="http://schemas.microsoft.com/office/drawing/2014/main" id="{2E57BC1E-B731-40F0-8EA4-FB1295643575}"/>
                </a:ext>
              </a:extLst>
            </p:cNvPr>
            <p:cNvSpPr/>
            <p:nvPr/>
          </p:nvSpPr>
          <p:spPr>
            <a:xfrm>
              <a:off x="7145991" y="1226802"/>
              <a:ext cx="3199279" cy="3454227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4" name="マスク">
            <a:extLst>
              <a:ext uri="{FF2B5EF4-FFF2-40B4-BE49-F238E27FC236}">
                <a16:creationId xmlns:a16="http://schemas.microsoft.com/office/drawing/2014/main" id="{59DF91CD-1E7C-4C8A-BEB7-B1FF965C6ABB}"/>
              </a:ext>
            </a:extLst>
          </p:cNvPr>
          <p:cNvSpPr/>
          <p:nvPr/>
        </p:nvSpPr>
        <p:spPr>
          <a:xfrm>
            <a:off x="1845388" y="1199493"/>
            <a:ext cx="5300604" cy="344644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赤枠">
            <a:extLst>
              <a:ext uri="{FF2B5EF4-FFF2-40B4-BE49-F238E27FC236}">
                <a16:creationId xmlns:a16="http://schemas.microsoft.com/office/drawing/2014/main" id="{B7230BD3-0B8E-46E8-8041-77D7A91DDBB7}"/>
              </a:ext>
            </a:extLst>
          </p:cNvPr>
          <p:cNvSpPr/>
          <p:nvPr/>
        </p:nvSpPr>
        <p:spPr>
          <a:xfrm>
            <a:off x="7154957" y="4681029"/>
            <a:ext cx="3190314" cy="71651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9" name="クリン君">
            <a:extLst>
              <a:ext uri="{FF2B5EF4-FFF2-40B4-BE49-F238E27FC236}">
                <a16:creationId xmlns:a16="http://schemas.microsoft.com/office/drawing/2014/main" id="{0416FC06-C63C-4DD3-9939-B94856969192}"/>
              </a:ext>
            </a:extLst>
          </p:cNvPr>
          <p:cNvGrpSpPr/>
          <p:nvPr/>
        </p:nvGrpSpPr>
        <p:grpSpPr>
          <a:xfrm>
            <a:off x="1836423" y="4980930"/>
            <a:ext cx="1527307" cy="1608167"/>
            <a:chOff x="3587262" y="674614"/>
            <a:chExt cx="5017476" cy="5283126"/>
          </a:xfrm>
        </p:grpSpPr>
        <p:pic>
          <p:nvPicPr>
            <p:cNvPr id="20" name="図 19" descr="矢印&#10;&#10;自動的に生成された説明">
              <a:extLst>
                <a:ext uri="{FF2B5EF4-FFF2-40B4-BE49-F238E27FC236}">
                  <a16:creationId xmlns:a16="http://schemas.microsoft.com/office/drawing/2014/main" id="{44770973-8945-4C23-B91E-76F42E53EA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21" name="図 20" descr="ロゴ, アイコン&#10;&#10;自動的に生成された説明">
              <a:extLst>
                <a:ext uri="{FF2B5EF4-FFF2-40B4-BE49-F238E27FC236}">
                  <a16:creationId xmlns:a16="http://schemas.microsoft.com/office/drawing/2014/main" id="{8AF06093-B424-4EDF-AA6E-F737A37CC9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22" name="図 21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35161C63-C30A-46FF-8C21-507EB1AF04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23" name="図 22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9B254305-00F8-4085-A10F-FCDE576D7A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24" name="フリーフォーム: 図形 23">
            <a:extLst>
              <a:ext uri="{FF2B5EF4-FFF2-40B4-BE49-F238E27FC236}">
                <a16:creationId xmlns:a16="http://schemas.microsoft.com/office/drawing/2014/main" id="{D274418A-BABC-470D-9B24-3655CC387D01}"/>
              </a:ext>
            </a:extLst>
          </p:cNvPr>
          <p:cNvSpPr/>
          <p:nvPr/>
        </p:nvSpPr>
        <p:spPr>
          <a:xfrm>
            <a:off x="210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3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2" name="voice_pcgame02-2">
            <a:hlinkClick r:id="" action="ppaction://media"/>
            <a:extLst>
              <a:ext uri="{FF2B5EF4-FFF2-40B4-BE49-F238E27FC236}">
                <a16:creationId xmlns:a16="http://schemas.microsoft.com/office/drawing/2014/main" id="{1EF28A68-481A-446B-B9A4-8642F755C3B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500" end="40699.8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42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7000">
        <p:fade/>
      </p:transition>
    </mc:Choice>
    <mc:Fallback xmlns="">
      <p:transition spd="med" advClick="0" advTm="3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5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emph" presetSubtype="0" repeatCount="500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35" presetClass="emph" presetSubtype="0" repeatCount="5000" fill="hold" grpId="1" nodeType="withEffect">
                                  <p:stCondLst>
                                    <p:cond delay="3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2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8" fill="hold" nodeType="withEffect">
                                  <p:stCondLst>
                                    <p:cond delay="36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8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4" grpId="0" animBg="1"/>
      <p:bldP spid="54" grpId="1" animBg="1"/>
      <p:bldP spid="54" grpId="2" animBg="1"/>
      <p:bldP spid="14" grpId="0" animBg="1"/>
      <p:bldP spid="14" grpId="1" animBg="1"/>
      <p:bldP spid="11" grpId="0" animBg="1"/>
      <p:bldP spid="11" grpId="1" animBg="1"/>
      <p:bldP spid="11" grpId="2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ゲーム画面">
            <a:extLst>
              <a:ext uri="{FF2B5EF4-FFF2-40B4-BE49-F238E27FC236}">
                <a16:creationId xmlns:a16="http://schemas.microsoft.com/office/drawing/2014/main" id="{F3636C35-624D-400A-8C9E-DDC6193BE6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694" y="391346"/>
            <a:ext cx="8480612" cy="5770504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CA60A73F-61A7-4905-9829-66E03382D59C}"/>
              </a:ext>
            </a:extLst>
          </p:cNvPr>
          <p:cNvGrpSpPr/>
          <p:nvPr/>
        </p:nvGrpSpPr>
        <p:grpSpPr>
          <a:xfrm>
            <a:off x="5603802" y="436430"/>
            <a:ext cx="984396" cy="614420"/>
            <a:chOff x="5603802" y="436430"/>
            <a:chExt cx="984396" cy="614420"/>
          </a:xfrm>
        </p:grpSpPr>
        <p:pic>
          <p:nvPicPr>
            <p:cNvPr id="24" name="環境メーター" descr="テキスト が含まれている画像&#10;&#10;自動的に生成された説明">
              <a:extLst>
                <a:ext uri="{FF2B5EF4-FFF2-40B4-BE49-F238E27FC236}">
                  <a16:creationId xmlns:a16="http://schemas.microsoft.com/office/drawing/2014/main" id="{76606953-61A2-4DA8-9B29-40112E663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3802" y="436430"/>
              <a:ext cx="984396" cy="614420"/>
            </a:xfrm>
            <a:prstGeom prst="rect">
              <a:avLst/>
            </a:prstGeom>
          </p:spPr>
        </p:pic>
        <p:sp>
          <p:nvSpPr>
            <p:cNvPr id="26" name="0">
              <a:extLst>
                <a:ext uri="{FF2B5EF4-FFF2-40B4-BE49-F238E27FC236}">
                  <a16:creationId xmlns:a16="http://schemas.microsoft.com/office/drawing/2014/main" id="{65CE32CB-41D0-4681-BFDB-094918AF143A}"/>
                </a:ext>
              </a:extLst>
            </p:cNvPr>
            <p:cNvSpPr txBox="1"/>
            <p:nvPr/>
          </p:nvSpPr>
          <p:spPr>
            <a:xfrm>
              <a:off x="6218498" y="438845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kumimoji="1" lang="ja-JP" altLang="en-US" b="1" dirty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０</a:t>
              </a:r>
              <a:endParaRPr kumimoji="1" lang="en-US" altLang="ja-JP" b="1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</p:grpSp>
      <p:pic>
        <p:nvPicPr>
          <p:cNvPr id="27" name="図 26">
            <a:extLst>
              <a:ext uri="{FF2B5EF4-FFF2-40B4-BE49-F238E27FC236}">
                <a16:creationId xmlns:a16="http://schemas.microsoft.com/office/drawing/2014/main" id="{823FCF7B-618A-46F8-B8AA-F536D63889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1640" y="5609532"/>
            <a:ext cx="5331047" cy="360331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E5A555DE-804E-4F07-A417-D119E16DD75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600" y="5610374"/>
            <a:ext cx="5331047" cy="360331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6D1927E8-1B5D-431D-BF59-8A81CF05FA6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600" y="5613902"/>
            <a:ext cx="5331047" cy="360331"/>
          </a:xfrm>
          <a:prstGeom prst="rect">
            <a:avLst/>
          </a:prstGeom>
        </p:spPr>
      </p:pic>
      <p:sp>
        <p:nvSpPr>
          <p:cNvPr id="16" name="矢印: 左 15">
            <a:extLst>
              <a:ext uri="{FF2B5EF4-FFF2-40B4-BE49-F238E27FC236}">
                <a16:creationId xmlns:a16="http://schemas.microsoft.com/office/drawing/2014/main" id="{8585E36E-DD0D-41CD-94F9-C334012D8860}"/>
              </a:ext>
            </a:extLst>
          </p:cNvPr>
          <p:cNvSpPr/>
          <p:nvPr/>
        </p:nvSpPr>
        <p:spPr>
          <a:xfrm rot="18900000">
            <a:off x="7625299" y="1005697"/>
            <a:ext cx="602068" cy="486747"/>
          </a:xfrm>
          <a:prstGeom prst="leftArrow">
            <a:avLst>
              <a:gd name="adj1" fmla="val 50000"/>
              <a:gd name="adj2" fmla="val 67476"/>
            </a:avLst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矢印: 左 16">
            <a:extLst>
              <a:ext uri="{FF2B5EF4-FFF2-40B4-BE49-F238E27FC236}">
                <a16:creationId xmlns:a16="http://schemas.microsoft.com/office/drawing/2014/main" id="{426BDCFB-D3FE-460F-9B0C-3A797D75A20C}"/>
              </a:ext>
            </a:extLst>
          </p:cNvPr>
          <p:cNvSpPr/>
          <p:nvPr/>
        </p:nvSpPr>
        <p:spPr>
          <a:xfrm rot="18900000">
            <a:off x="7625299" y="4228346"/>
            <a:ext cx="602068" cy="486747"/>
          </a:xfrm>
          <a:prstGeom prst="leftArrow">
            <a:avLst>
              <a:gd name="adj1" fmla="val 50000"/>
              <a:gd name="adj2" fmla="val 67476"/>
            </a:avLst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矢印: 左 17">
            <a:extLst>
              <a:ext uri="{FF2B5EF4-FFF2-40B4-BE49-F238E27FC236}">
                <a16:creationId xmlns:a16="http://schemas.microsoft.com/office/drawing/2014/main" id="{3CC1E452-6EA0-4498-ACDA-9F5766514633}"/>
              </a:ext>
            </a:extLst>
          </p:cNvPr>
          <p:cNvSpPr/>
          <p:nvPr/>
        </p:nvSpPr>
        <p:spPr>
          <a:xfrm rot="18900000">
            <a:off x="2653248" y="4228346"/>
            <a:ext cx="602068" cy="486747"/>
          </a:xfrm>
          <a:prstGeom prst="leftArrow">
            <a:avLst>
              <a:gd name="adj1" fmla="val 50000"/>
              <a:gd name="adj2" fmla="val 67476"/>
            </a:avLst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9" name="マスク">
            <a:extLst>
              <a:ext uri="{FF2B5EF4-FFF2-40B4-BE49-F238E27FC236}">
                <a16:creationId xmlns:a16="http://schemas.microsoft.com/office/drawing/2014/main" id="{2553C8B4-576D-4650-B485-F9DB354F4BA4}"/>
              </a:ext>
            </a:extLst>
          </p:cNvPr>
          <p:cNvGrpSpPr/>
          <p:nvPr/>
        </p:nvGrpSpPr>
        <p:grpSpPr>
          <a:xfrm>
            <a:off x="1845388" y="365838"/>
            <a:ext cx="8490918" cy="5796012"/>
            <a:chOff x="1845388" y="365838"/>
            <a:chExt cx="8490918" cy="5796012"/>
          </a:xfrm>
        </p:grpSpPr>
        <p:sp>
          <p:nvSpPr>
            <p:cNvPr id="6" name="マスク">
              <a:extLst>
                <a:ext uri="{FF2B5EF4-FFF2-40B4-BE49-F238E27FC236}">
                  <a16:creationId xmlns:a16="http://schemas.microsoft.com/office/drawing/2014/main" id="{42FA778C-5018-4395-94F0-E7672124A72B}"/>
                </a:ext>
              </a:extLst>
            </p:cNvPr>
            <p:cNvSpPr/>
            <p:nvPr/>
          </p:nvSpPr>
          <p:spPr>
            <a:xfrm>
              <a:off x="1845388" y="365838"/>
              <a:ext cx="8490918" cy="4252274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マスク">
              <a:extLst>
                <a:ext uri="{FF2B5EF4-FFF2-40B4-BE49-F238E27FC236}">
                  <a16:creationId xmlns:a16="http://schemas.microsoft.com/office/drawing/2014/main" id="{C355657D-8EF8-42E0-A0B7-0708D5BC92A0}"/>
                </a:ext>
              </a:extLst>
            </p:cNvPr>
            <p:cNvSpPr/>
            <p:nvPr/>
          </p:nvSpPr>
          <p:spPr>
            <a:xfrm>
              <a:off x="1845388" y="5407234"/>
              <a:ext cx="8490918" cy="754616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マスク">
              <a:extLst>
                <a:ext uri="{FF2B5EF4-FFF2-40B4-BE49-F238E27FC236}">
                  <a16:creationId xmlns:a16="http://schemas.microsoft.com/office/drawing/2014/main" id="{E0F75259-DF51-4DC3-BED5-6DCBDB06DAF4}"/>
                </a:ext>
              </a:extLst>
            </p:cNvPr>
            <p:cNvSpPr/>
            <p:nvPr/>
          </p:nvSpPr>
          <p:spPr>
            <a:xfrm>
              <a:off x="7124700" y="4618112"/>
              <a:ext cx="3211606" cy="779434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5" name="赤枠">
            <a:extLst>
              <a:ext uri="{FF2B5EF4-FFF2-40B4-BE49-F238E27FC236}">
                <a16:creationId xmlns:a16="http://schemas.microsoft.com/office/drawing/2014/main" id="{DED1EEAE-8543-46B1-8884-7F02133C40C6}"/>
              </a:ext>
            </a:extLst>
          </p:cNvPr>
          <p:cNvSpPr/>
          <p:nvPr/>
        </p:nvSpPr>
        <p:spPr>
          <a:xfrm>
            <a:off x="1855694" y="4618111"/>
            <a:ext cx="5269006" cy="76991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赤枠">
            <a:extLst>
              <a:ext uri="{FF2B5EF4-FFF2-40B4-BE49-F238E27FC236}">
                <a16:creationId xmlns:a16="http://schemas.microsoft.com/office/drawing/2014/main" id="{FDCDA978-9F12-41DC-9DA6-F12D4B5FF3A6}"/>
              </a:ext>
            </a:extLst>
          </p:cNvPr>
          <p:cNvSpPr/>
          <p:nvPr/>
        </p:nvSpPr>
        <p:spPr>
          <a:xfrm>
            <a:off x="3643150" y="5399587"/>
            <a:ext cx="6053299" cy="72909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0" name="クリン君">
            <a:extLst>
              <a:ext uri="{FF2B5EF4-FFF2-40B4-BE49-F238E27FC236}">
                <a16:creationId xmlns:a16="http://schemas.microsoft.com/office/drawing/2014/main" id="{062506AE-B843-435E-9232-B874BEE48A1C}"/>
              </a:ext>
            </a:extLst>
          </p:cNvPr>
          <p:cNvGrpSpPr/>
          <p:nvPr/>
        </p:nvGrpSpPr>
        <p:grpSpPr>
          <a:xfrm>
            <a:off x="8801911" y="5006354"/>
            <a:ext cx="1527307" cy="1608167"/>
            <a:chOff x="3587262" y="674614"/>
            <a:chExt cx="5017476" cy="5283126"/>
          </a:xfrm>
        </p:grpSpPr>
        <p:pic>
          <p:nvPicPr>
            <p:cNvPr id="11" name="図 10" descr="矢印&#10;&#10;自動的に生成された説明">
              <a:extLst>
                <a:ext uri="{FF2B5EF4-FFF2-40B4-BE49-F238E27FC236}">
                  <a16:creationId xmlns:a16="http://schemas.microsoft.com/office/drawing/2014/main" id="{186E3E96-10DE-492A-8B63-9C73588EAD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12" name="図 11" descr="ロゴ, アイコン&#10;&#10;自動的に生成された説明">
              <a:extLst>
                <a:ext uri="{FF2B5EF4-FFF2-40B4-BE49-F238E27FC236}">
                  <a16:creationId xmlns:a16="http://schemas.microsoft.com/office/drawing/2014/main" id="{2616AADD-7796-44D3-8F3F-ADBA889F89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13" name="図 12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1CE33066-50C4-43C7-9D60-D225455C24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14" name="図 13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F3FC177C-7F3E-49D1-ACCC-0AE05E1396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15" name="フリーフォーム: 図形 14">
            <a:extLst>
              <a:ext uri="{FF2B5EF4-FFF2-40B4-BE49-F238E27FC236}">
                <a16:creationId xmlns:a16="http://schemas.microsoft.com/office/drawing/2014/main" id="{AA55CF69-BA51-47AB-9F22-63D019ECB629}"/>
              </a:ext>
            </a:extLst>
          </p:cNvPr>
          <p:cNvSpPr/>
          <p:nvPr/>
        </p:nvSpPr>
        <p:spPr>
          <a:xfrm>
            <a:off x="210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3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4" name="voice_pcgame02-3">
            <a:hlinkClick r:id="" action="ppaction://media"/>
            <a:extLst>
              <a:ext uri="{FF2B5EF4-FFF2-40B4-BE49-F238E27FC236}">
                <a16:creationId xmlns:a16="http://schemas.microsoft.com/office/drawing/2014/main" id="{233D143C-1387-4B9A-9A7F-14391208CCB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6000" end="53.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20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2000">
        <p:fade/>
      </p:transition>
    </mc:Choice>
    <mc:Fallback xmlns="">
      <p:transition spd="med" advClick="0" advTm="4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6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emph" presetSubtype="0" repeatCount="500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2" nodeType="withEffect">
                                  <p:stCondLst>
                                    <p:cond delay="1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19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mph" presetSubtype="0" repeatCount="3000" fill="remove" grpId="3" nodeType="withEffect">
                                  <p:stCondLst>
                                    <p:cond delay="20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32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mph" presetSubtype="0" repeatCount="3000" fill="remove" grpId="3" nodeType="withEffect">
                                  <p:stCondLst>
                                    <p:cond delay="20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mph" presetSubtype="0" repeatCount="3000" fill="remove" grpId="3" nodeType="withEffect">
                                  <p:stCondLst>
                                    <p:cond delay="20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42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3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2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2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Motion origin="layout" path="M 4.58333E-6 -2.22222E-6 L -0.25417 -0.1858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08" y="-9306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5" presetClass="emph" presetSubtype="0" repeatCount="5000" fill="hold" grpId="1" nodeType="withEffect">
                                  <p:stCondLst>
                                    <p:cond delay="3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2" nodeType="withEffect">
                                  <p:stCondLst>
                                    <p:cond delay="3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fill="hold" nodeType="withEffect">
                                  <p:stCondLst>
                                    <p:cond delay="4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6" grpId="0" animBg="1"/>
      <p:bldP spid="16" grpId="2" animBg="1"/>
      <p:bldP spid="16" grpId="3" animBg="1"/>
      <p:bldP spid="17" grpId="0" animBg="1"/>
      <p:bldP spid="17" grpId="2" animBg="1"/>
      <p:bldP spid="17" grpId="3" animBg="1"/>
      <p:bldP spid="18" grpId="0" animBg="1"/>
      <p:bldP spid="18" grpId="2" animBg="1"/>
      <p:bldP spid="18" grpId="3" animBg="1"/>
      <p:bldP spid="5" grpId="0" animBg="1"/>
      <p:bldP spid="5" grpId="1" animBg="1"/>
      <p:bldP spid="5" grpId="2" animBg="1"/>
      <p:bldP spid="23" grpId="0" animBg="1"/>
      <p:bldP spid="23" grpId="1" animBg="1"/>
      <p:bldP spid="23" grpId="2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ゲーム画面">
            <a:extLst>
              <a:ext uri="{FF2B5EF4-FFF2-40B4-BE49-F238E27FC236}">
                <a16:creationId xmlns:a16="http://schemas.microsoft.com/office/drawing/2014/main" id="{F3636C35-624D-400A-8C9E-DDC6193BE6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694" y="391346"/>
            <a:ext cx="8480612" cy="5770504"/>
          </a:xfrm>
          <a:prstGeom prst="rect">
            <a:avLst/>
          </a:prstGeom>
        </p:spPr>
      </p:pic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D0B5BAA7-DFF9-4A1D-932F-555B90B7529C}"/>
              </a:ext>
            </a:extLst>
          </p:cNvPr>
          <p:cNvGrpSpPr/>
          <p:nvPr/>
        </p:nvGrpSpPr>
        <p:grpSpPr>
          <a:xfrm>
            <a:off x="5603802" y="436430"/>
            <a:ext cx="984396" cy="614420"/>
            <a:chOff x="5603802" y="436430"/>
            <a:chExt cx="984396" cy="614420"/>
          </a:xfrm>
        </p:grpSpPr>
        <p:pic>
          <p:nvPicPr>
            <p:cNvPr id="20" name="環境メーター" descr="テキスト が含まれている画像&#10;&#10;自動的に生成された説明">
              <a:extLst>
                <a:ext uri="{FF2B5EF4-FFF2-40B4-BE49-F238E27FC236}">
                  <a16:creationId xmlns:a16="http://schemas.microsoft.com/office/drawing/2014/main" id="{6BE4175E-6EA3-4854-B19E-39E5BE2729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3802" y="436430"/>
              <a:ext cx="984396" cy="614420"/>
            </a:xfrm>
            <a:prstGeom prst="rect">
              <a:avLst/>
            </a:prstGeom>
          </p:spPr>
        </p:pic>
        <p:sp>
          <p:nvSpPr>
            <p:cNvPr id="21" name="0">
              <a:extLst>
                <a:ext uri="{FF2B5EF4-FFF2-40B4-BE49-F238E27FC236}">
                  <a16:creationId xmlns:a16="http://schemas.microsoft.com/office/drawing/2014/main" id="{14DEBCE3-E6A9-46F8-B0BD-1E4E86187571}"/>
                </a:ext>
              </a:extLst>
            </p:cNvPr>
            <p:cNvSpPr txBox="1"/>
            <p:nvPr/>
          </p:nvSpPr>
          <p:spPr>
            <a:xfrm>
              <a:off x="6218498" y="438845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kumimoji="1" lang="ja-JP" altLang="en-US" b="1" dirty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０</a:t>
              </a:r>
              <a:endParaRPr kumimoji="1" lang="en-US" altLang="ja-JP" b="1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</p:grpSp>
      <p:pic>
        <p:nvPicPr>
          <p:cNvPr id="25" name="図 24" descr="ロゴ&#10;&#10;自動的に生成された説明">
            <a:extLst>
              <a:ext uri="{FF2B5EF4-FFF2-40B4-BE49-F238E27FC236}">
                <a16:creationId xmlns:a16="http://schemas.microsoft.com/office/drawing/2014/main" id="{C4D921F8-4DC0-4DAD-A3E3-44E748CB58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749" y="2948252"/>
            <a:ext cx="1544861" cy="1544861"/>
          </a:xfrm>
          <a:prstGeom prst="rect">
            <a:avLst/>
          </a:prstGeom>
        </p:spPr>
      </p:pic>
      <p:pic>
        <p:nvPicPr>
          <p:cNvPr id="11" name="カーソル" descr="図形, 矢印&#10;&#10;自動的に生成された説明">
            <a:extLst>
              <a:ext uri="{FF2B5EF4-FFF2-40B4-BE49-F238E27FC236}">
                <a16:creationId xmlns:a16="http://schemas.microsoft.com/office/drawing/2014/main" id="{A2EA0A3C-0926-47FD-9C2E-288B50D5F0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576" y="3897535"/>
            <a:ext cx="647700" cy="590550"/>
          </a:xfrm>
          <a:prstGeom prst="rect">
            <a:avLst/>
          </a:prstGeom>
        </p:spPr>
      </p:pic>
      <p:pic>
        <p:nvPicPr>
          <p:cNvPr id="29" name="4">
            <a:extLst>
              <a:ext uri="{FF2B5EF4-FFF2-40B4-BE49-F238E27FC236}">
                <a16:creationId xmlns:a16="http://schemas.microsoft.com/office/drawing/2014/main" id="{1409664F-3AAB-4FF0-9876-FC21F1ABA1B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674"/>
          <a:stretch/>
        </p:blipFill>
        <p:spPr>
          <a:xfrm>
            <a:off x="2115403" y="1501254"/>
            <a:ext cx="914224" cy="900752"/>
          </a:xfrm>
          <a:prstGeom prst="rect">
            <a:avLst/>
          </a:prstGeom>
        </p:spPr>
      </p:pic>
      <p:sp>
        <p:nvSpPr>
          <p:cNvPr id="42" name="マスク">
            <a:extLst>
              <a:ext uri="{FF2B5EF4-FFF2-40B4-BE49-F238E27FC236}">
                <a16:creationId xmlns:a16="http://schemas.microsoft.com/office/drawing/2014/main" id="{1B85BDEE-9549-4658-AFCD-5C042DABCA42}"/>
              </a:ext>
            </a:extLst>
          </p:cNvPr>
          <p:cNvSpPr/>
          <p:nvPr/>
        </p:nvSpPr>
        <p:spPr>
          <a:xfrm>
            <a:off x="1845388" y="365838"/>
            <a:ext cx="8490918" cy="5796012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4EFFA214-36C0-4592-B650-3C644DD7AC9B}"/>
              </a:ext>
            </a:extLst>
          </p:cNvPr>
          <p:cNvGrpSpPr/>
          <p:nvPr/>
        </p:nvGrpSpPr>
        <p:grpSpPr>
          <a:xfrm>
            <a:off x="2196353" y="2410971"/>
            <a:ext cx="7772400" cy="1268150"/>
            <a:chOff x="2196353" y="2410971"/>
            <a:chExt cx="7772400" cy="1268150"/>
          </a:xfrm>
        </p:grpSpPr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7D9F5204-ADB2-4201-A557-2C58CB3E0F8A}"/>
                </a:ext>
              </a:extLst>
            </p:cNvPr>
            <p:cNvSpPr/>
            <p:nvPr/>
          </p:nvSpPr>
          <p:spPr>
            <a:xfrm>
              <a:off x="2196353" y="2410971"/>
              <a:ext cx="7772400" cy="1268150"/>
            </a:xfrm>
            <a:prstGeom prst="rect">
              <a:avLst/>
            </a:prstGeom>
            <a:solidFill>
              <a:srgbClr val="EBF8FC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41" name="図 40" descr="アイコン が含まれている画像&#10;&#10;自動的に生成された説明">
              <a:extLst>
                <a:ext uri="{FF2B5EF4-FFF2-40B4-BE49-F238E27FC236}">
                  <a16:creationId xmlns:a16="http://schemas.microsoft.com/office/drawing/2014/main" id="{920DFD69-0004-4E69-AA3F-827FA7006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9260" y="2543093"/>
              <a:ext cx="7433480" cy="1009484"/>
            </a:xfrm>
            <a:prstGeom prst="rect">
              <a:avLst/>
            </a:prstGeom>
          </p:spPr>
        </p:pic>
      </p:grpSp>
      <p:grpSp>
        <p:nvGrpSpPr>
          <p:cNvPr id="43" name="クリン君">
            <a:extLst>
              <a:ext uri="{FF2B5EF4-FFF2-40B4-BE49-F238E27FC236}">
                <a16:creationId xmlns:a16="http://schemas.microsoft.com/office/drawing/2014/main" id="{46ABC1B0-A1DF-421D-BC06-879A85049235}"/>
              </a:ext>
            </a:extLst>
          </p:cNvPr>
          <p:cNvGrpSpPr/>
          <p:nvPr/>
        </p:nvGrpSpPr>
        <p:grpSpPr>
          <a:xfrm>
            <a:off x="5334446" y="5006354"/>
            <a:ext cx="1527307" cy="1608167"/>
            <a:chOff x="3587262" y="674614"/>
            <a:chExt cx="5017476" cy="5283126"/>
          </a:xfrm>
        </p:grpSpPr>
        <p:pic>
          <p:nvPicPr>
            <p:cNvPr id="44" name="図 43" descr="矢印&#10;&#10;自動的に生成された説明">
              <a:extLst>
                <a:ext uri="{FF2B5EF4-FFF2-40B4-BE49-F238E27FC236}">
                  <a16:creationId xmlns:a16="http://schemas.microsoft.com/office/drawing/2014/main" id="{6210D439-D4F0-4889-8510-86C07DBA33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45" name="図 44" descr="ロゴ, アイコン&#10;&#10;自動的に生成された説明">
              <a:extLst>
                <a:ext uri="{FF2B5EF4-FFF2-40B4-BE49-F238E27FC236}">
                  <a16:creationId xmlns:a16="http://schemas.microsoft.com/office/drawing/2014/main" id="{8AD67D5A-C31F-442F-8B3F-5446E21D11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46" name="図 45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D94F229D-F18B-4D0D-9039-AB2EA515C6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47" name="図 46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2605A533-C331-47C3-A9D2-F17BBB3EBB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38" name="フリーフォーム: 図形 37">
            <a:extLst>
              <a:ext uri="{FF2B5EF4-FFF2-40B4-BE49-F238E27FC236}">
                <a16:creationId xmlns:a16="http://schemas.microsoft.com/office/drawing/2014/main" id="{FC80E1FC-428F-4783-B534-D0B828091640}"/>
              </a:ext>
            </a:extLst>
          </p:cNvPr>
          <p:cNvSpPr/>
          <p:nvPr/>
        </p:nvSpPr>
        <p:spPr>
          <a:xfrm>
            <a:off x="210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3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3" name="voice_pcgame03">
            <a:hlinkClick r:id="" action="ppaction://media"/>
            <a:extLst>
              <a:ext uri="{FF2B5EF4-FFF2-40B4-BE49-F238E27FC236}">
                <a16:creationId xmlns:a16="http://schemas.microsoft.com/office/drawing/2014/main" id="{279DA402-6C4E-404A-8C05-CB9DD6658B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398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6000">
        <p:fade/>
      </p:transition>
    </mc:Choice>
    <mc:Fallback xmlns="">
      <p:transition spd="med" advClick="0" advTm="1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3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6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4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xit" presetSubtype="26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5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2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ゲーム画面">
            <a:extLst>
              <a:ext uri="{FF2B5EF4-FFF2-40B4-BE49-F238E27FC236}">
                <a16:creationId xmlns:a16="http://schemas.microsoft.com/office/drawing/2014/main" id="{6E658F45-FEE6-4749-8BA0-152C01100E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694" y="391346"/>
            <a:ext cx="8480612" cy="5770504"/>
          </a:xfrm>
          <a:prstGeom prst="rect">
            <a:avLst/>
          </a:prstGeom>
        </p:spPr>
      </p:pic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2A23774A-3C46-4317-883E-3D38CBD68D68}"/>
              </a:ext>
            </a:extLst>
          </p:cNvPr>
          <p:cNvGrpSpPr/>
          <p:nvPr/>
        </p:nvGrpSpPr>
        <p:grpSpPr>
          <a:xfrm>
            <a:off x="5603802" y="436430"/>
            <a:ext cx="984396" cy="614420"/>
            <a:chOff x="5603802" y="436430"/>
            <a:chExt cx="984396" cy="614420"/>
          </a:xfrm>
        </p:grpSpPr>
        <p:pic>
          <p:nvPicPr>
            <p:cNvPr id="17" name="環境メーター" descr="テキスト が含まれている画像&#10;&#10;自動的に生成された説明">
              <a:extLst>
                <a:ext uri="{FF2B5EF4-FFF2-40B4-BE49-F238E27FC236}">
                  <a16:creationId xmlns:a16="http://schemas.microsoft.com/office/drawing/2014/main" id="{EF5ACF50-2D95-4885-8B08-D369B53C45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3802" y="436430"/>
              <a:ext cx="984396" cy="614420"/>
            </a:xfrm>
            <a:prstGeom prst="rect">
              <a:avLst/>
            </a:prstGeom>
          </p:spPr>
        </p:pic>
        <p:sp>
          <p:nvSpPr>
            <p:cNvPr id="18" name="0">
              <a:extLst>
                <a:ext uri="{FF2B5EF4-FFF2-40B4-BE49-F238E27FC236}">
                  <a16:creationId xmlns:a16="http://schemas.microsoft.com/office/drawing/2014/main" id="{A0943EFB-99F5-483F-8663-BC0E0E77D4BC}"/>
                </a:ext>
              </a:extLst>
            </p:cNvPr>
            <p:cNvSpPr txBox="1"/>
            <p:nvPr/>
          </p:nvSpPr>
          <p:spPr>
            <a:xfrm>
              <a:off x="6218498" y="438845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kumimoji="1" lang="ja-JP" altLang="en-US" b="1" dirty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０</a:t>
              </a:r>
              <a:endParaRPr kumimoji="1" lang="en-US" altLang="ja-JP" b="1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</p:grpSp>
      <p:pic>
        <p:nvPicPr>
          <p:cNvPr id="13" name="図 12" descr="ロゴ&#10;&#10;自動的に生成された説明">
            <a:extLst>
              <a:ext uri="{FF2B5EF4-FFF2-40B4-BE49-F238E27FC236}">
                <a16:creationId xmlns:a16="http://schemas.microsoft.com/office/drawing/2014/main" id="{F0F4D23C-4E1B-43FD-BD22-31B581508B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749" y="2948252"/>
            <a:ext cx="1544861" cy="1544861"/>
          </a:xfrm>
          <a:prstGeom prst="rect">
            <a:avLst/>
          </a:prstGeom>
        </p:spPr>
      </p:pic>
      <p:pic>
        <p:nvPicPr>
          <p:cNvPr id="14" name="カーソル" descr="図形, 矢印&#10;&#10;自動的に生成された説明">
            <a:extLst>
              <a:ext uri="{FF2B5EF4-FFF2-40B4-BE49-F238E27FC236}">
                <a16:creationId xmlns:a16="http://schemas.microsoft.com/office/drawing/2014/main" id="{F7DB8CF1-9366-4AD8-9193-820F05026D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576" y="3897535"/>
            <a:ext cx="647700" cy="590550"/>
          </a:xfrm>
          <a:prstGeom prst="rect">
            <a:avLst/>
          </a:prstGeom>
        </p:spPr>
      </p:pic>
      <p:pic>
        <p:nvPicPr>
          <p:cNvPr id="12" name="2">
            <a:extLst>
              <a:ext uri="{FF2B5EF4-FFF2-40B4-BE49-F238E27FC236}">
                <a16:creationId xmlns:a16="http://schemas.microsoft.com/office/drawing/2014/main" id="{1DDD6F4B-915C-4EF5-BACC-1EBB4555389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674"/>
          <a:stretch/>
        </p:blipFill>
        <p:spPr>
          <a:xfrm>
            <a:off x="2136342" y="1527775"/>
            <a:ext cx="914224" cy="859809"/>
          </a:xfrm>
          <a:prstGeom prst="rect">
            <a:avLst/>
          </a:prstGeom>
        </p:spPr>
      </p:pic>
      <p:pic>
        <p:nvPicPr>
          <p:cNvPr id="22" name="図 21" descr="マップ が含まれている画像&#10;&#10;自動的に生成された説明">
            <a:extLst>
              <a:ext uri="{FF2B5EF4-FFF2-40B4-BE49-F238E27FC236}">
                <a16:creationId xmlns:a16="http://schemas.microsoft.com/office/drawing/2014/main" id="{011ACB64-95AA-4A18-BDC9-EC7856B9263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817" y="1388938"/>
            <a:ext cx="4982819" cy="3146558"/>
          </a:xfrm>
          <a:prstGeom prst="rect">
            <a:avLst/>
          </a:prstGeom>
        </p:spPr>
      </p:pic>
      <p:pic>
        <p:nvPicPr>
          <p:cNvPr id="20" name="図 19" descr="カレンダー&#10;&#10;自動的に生成された説明">
            <a:extLst>
              <a:ext uri="{FF2B5EF4-FFF2-40B4-BE49-F238E27FC236}">
                <a16:creationId xmlns:a16="http://schemas.microsoft.com/office/drawing/2014/main" id="{C6DDF981-0344-4CAC-A2CA-569381191F1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816" y="1385606"/>
            <a:ext cx="4982819" cy="3146558"/>
          </a:xfrm>
          <a:prstGeom prst="rect">
            <a:avLst/>
          </a:prstGeom>
        </p:spPr>
      </p:pic>
      <p:grpSp>
        <p:nvGrpSpPr>
          <p:cNvPr id="7" name="クリン君">
            <a:extLst>
              <a:ext uri="{FF2B5EF4-FFF2-40B4-BE49-F238E27FC236}">
                <a16:creationId xmlns:a16="http://schemas.microsoft.com/office/drawing/2014/main" id="{D6FEA430-86BF-4C82-A085-88EA9C002395}"/>
              </a:ext>
            </a:extLst>
          </p:cNvPr>
          <p:cNvGrpSpPr/>
          <p:nvPr/>
        </p:nvGrpSpPr>
        <p:grpSpPr>
          <a:xfrm>
            <a:off x="5334446" y="5006354"/>
            <a:ext cx="1527307" cy="1608167"/>
            <a:chOff x="3587262" y="674614"/>
            <a:chExt cx="5017476" cy="5283126"/>
          </a:xfrm>
        </p:grpSpPr>
        <p:pic>
          <p:nvPicPr>
            <p:cNvPr id="8" name="図 7" descr="矢印&#10;&#10;自動的に生成された説明">
              <a:extLst>
                <a:ext uri="{FF2B5EF4-FFF2-40B4-BE49-F238E27FC236}">
                  <a16:creationId xmlns:a16="http://schemas.microsoft.com/office/drawing/2014/main" id="{2065304F-8480-4E3C-A1CA-0786E63F5A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9" name="図 8" descr="ロゴ, アイコン&#10;&#10;自動的に生成された説明">
              <a:extLst>
                <a:ext uri="{FF2B5EF4-FFF2-40B4-BE49-F238E27FC236}">
                  <a16:creationId xmlns:a16="http://schemas.microsoft.com/office/drawing/2014/main" id="{B4E3A257-034E-4909-8820-E10D4021BA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10" name="図 9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F445C61C-415D-450D-9718-9433C286B3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11" name="図 10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073E7663-9A18-4775-B693-3830AE5DDF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23" name="矢印: 左 22">
            <a:extLst>
              <a:ext uri="{FF2B5EF4-FFF2-40B4-BE49-F238E27FC236}">
                <a16:creationId xmlns:a16="http://schemas.microsoft.com/office/drawing/2014/main" id="{E78F4ACB-DE34-4239-9828-D9446D9A9E1B}"/>
              </a:ext>
            </a:extLst>
          </p:cNvPr>
          <p:cNvSpPr/>
          <p:nvPr/>
        </p:nvSpPr>
        <p:spPr>
          <a:xfrm rot="18900000">
            <a:off x="7625299" y="1005697"/>
            <a:ext cx="602068" cy="486747"/>
          </a:xfrm>
          <a:prstGeom prst="leftArrow">
            <a:avLst>
              <a:gd name="adj1" fmla="val 50000"/>
              <a:gd name="adj2" fmla="val 67476"/>
            </a:avLst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矢印: 左 23">
            <a:extLst>
              <a:ext uri="{FF2B5EF4-FFF2-40B4-BE49-F238E27FC236}">
                <a16:creationId xmlns:a16="http://schemas.microsoft.com/office/drawing/2014/main" id="{E3EA74D1-7D3E-481C-B478-F2EB95FCCF75}"/>
              </a:ext>
            </a:extLst>
          </p:cNvPr>
          <p:cNvSpPr/>
          <p:nvPr/>
        </p:nvSpPr>
        <p:spPr>
          <a:xfrm rot="18900000">
            <a:off x="7625299" y="4228346"/>
            <a:ext cx="602068" cy="486747"/>
          </a:xfrm>
          <a:prstGeom prst="leftArrow">
            <a:avLst>
              <a:gd name="adj1" fmla="val 50000"/>
              <a:gd name="adj2" fmla="val 67476"/>
            </a:avLst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フリーフォーム: 図形 14">
            <a:extLst>
              <a:ext uri="{FF2B5EF4-FFF2-40B4-BE49-F238E27FC236}">
                <a16:creationId xmlns:a16="http://schemas.microsoft.com/office/drawing/2014/main" id="{5D2FAF3B-DAE9-47D6-AE85-EB6B3C59B77F}"/>
              </a:ext>
            </a:extLst>
          </p:cNvPr>
          <p:cNvSpPr/>
          <p:nvPr/>
        </p:nvSpPr>
        <p:spPr>
          <a:xfrm>
            <a:off x="210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3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3" name="voice_pcgame04">
            <a:hlinkClick r:id="" action="ppaction://media"/>
            <a:extLst>
              <a:ext uri="{FF2B5EF4-FFF2-40B4-BE49-F238E27FC236}">
                <a16:creationId xmlns:a16="http://schemas.microsoft.com/office/drawing/2014/main" id="{E5AEAD7A-C0FF-470B-BC88-7EDFCF5BDF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56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1500">
        <p:fade/>
      </p:transition>
    </mc:Choice>
    <mc:Fallback xmlns="">
      <p:transition spd="med" advClick="0" advTm="2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72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7" presetClass="emph" presetSubtype="0" repeatCount="3000" fill="remove" grpId="2" nodeType="withEffect">
                                  <p:stCondLst>
                                    <p:cond delay="9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44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7" presetClass="emph" presetSubtype="0" repeatCount="3000" fill="remove" grpId="2" nodeType="withEffect">
                                  <p:stCondLst>
                                    <p:cond delay="1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54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1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60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ゲーム画面">
            <a:extLst>
              <a:ext uri="{FF2B5EF4-FFF2-40B4-BE49-F238E27FC236}">
                <a16:creationId xmlns:a16="http://schemas.microsoft.com/office/drawing/2014/main" id="{46289C1B-737F-488D-8963-F019E49204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694" y="391346"/>
            <a:ext cx="8480612" cy="5770504"/>
          </a:xfrm>
          <a:prstGeom prst="rect">
            <a:avLst/>
          </a:prstGeom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9123E2CC-C1DB-4417-9CF3-08AF7743338A}"/>
              </a:ext>
            </a:extLst>
          </p:cNvPr>
          <p:cNvGrpSpPr/>
          <p:nvPr/>
        </p:nvGrpSpPr>
        <p:grpSpPr>
          <a:xfrm>
            <a:off x="5603802" y="436430"/>
            <a:ext cx="984396" cy="614420"/>
            <a:chOff x="5603802" y="436430"/>
            <a:chExt cx="984396" cy="614420"/>
          </a:xfrm>
        </p:grpSpPr>
        <p:pic>
          <p:nvPicPr>
            <p:cNvPr id="7" name="環境メーター" descr="テキスト が含まれている画像&#10;&#10;自動的に生成された説明">
              <a:extLst>
                <a:ext uri="{FF2B5EF4-FFF2-40B4-BE49-F238E27FC236}">
                  <a16:creationId xmlns:a16="http://schemas.microsoft.com/office/drawing/2014/main" id="{815F511C-939C-4541-84B0-EB494EF953F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3802" y="436430"/>
              <a:ext cx="984396" cy="614420"/>
            </a:xfrm>
            <a:prstGeom prst="rect">
              <a:avLst/>
            </a:prstGeom>
          </p:spPr>
        </p:pic>
        <p:sp>
          <p:nvSpPr>
            <p:cNvPr id="8" name="0">
              <a:extLst>
                <a:ext uri="{FF2B5EF4-FFF2-40B4-BE49-F238E27FC236}">
                  <a16:creationId xmlns:a16="http://schemas.microsoft.com/office/drawing/2014/main" id="{7A1351DC-8647-497E-92A7-FD06107D2464}"/>
                </a:ext>
              </a:extLst>
            </p:cNvPr>
            <p:cNvSpPr txBox="1"/>
            <p:nvPr/>
          </p:nvSpPr>
          <p:spPr>
            <a:xfrm>
              <a:off x="6218498" y="438845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kumimoji="1" lang="ja-JP" altLang="en-US" b="1" dirty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０</a:t>
              </a:r>
              <a:endParaRPr kumimoji="1" lang="en-US" altLang="ja-JP" b="1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</p:grpSp>
      <p:pic>
        <p:nvPicPr>
          <p:cNvPr id="14" name="図 13" descr="ロゴ&#10;&#10;自動的に生成された説明">
            <a:extLst>
              <a:ext uri="{FF2B5EF4-FFF2-40B4-BE49-F238E27FC236}">
                <a16:creationId xmlns:a16="http://schemas.microsoft.com/office/drawing/2014/main" id="{02CA1E34-CFE8-42BB-A293-E12A8C7063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749" y="2948252"/>
            <a:ext cx="1544861" cy="1544861"/>
          </a:xfrm>
          <a:prstGeom prst="rect">
            <a:avLst/>
          </a:prstGeom>
        </p:spPr>
      </p:pic>
      <p:pic>
        <p:nvPicPr>
          <p:cNvPr id="15" name="カーソル" descr="図形, 矢印&#10;&#10;自動的に生成された説明">
            <a:extLst>
              <a:ext uri="{FF2B5EF4-FFF2-40B4-BE49-F238E27FC236}">
                <a16:creationId xmlns:a16="http://schemas.microsoft.com/office/drawing/2014/main" id="{0A86A57A-B749-4677-8575-2D7495CD32D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576" y="3897535"/>
            <a:ext cx="647700" cy="590550"/>
          </a:xfrm>
          <a:prstGeom prst="rect">
            <a:avLst/>
          </a:prstGeom>
        </p:spPr>
      </p:pic>
      <p:pic>
        <p:nvPicPr>
          <p:cNvPr id="30" name="3">
            <a:extLst>
              <a:ext uri="{FF2B5EF4-FFF2-40B4-BE49-F238E27FC236}">
                <a16:creationId xmlns:a16="http://schemas.microsoft.com/office/drawing/2014/main" id="{6E0453B5-5F2D-4BFF-A50E-C3409A550A8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674"/>
          <a:stretch/>
        </p:blipFill>
        <p:spPr>
          <a:xfrm>
            <a:off x="2136342" y="1486765"/>
            <a:ext cx="914224" cy="916428"/>
          </a:xfrm>
          <a:prstGeom prst="rect">
            <a:avLst/>
          </a:prstGeom>
        </p:spPr>
      </p:pic>
      <p:pic>
        <p:nvPicPr>
          <p:cNvPr id="19" name="図 18" descr="テキスト, 草, 子供, おもちゃ が含まれている画像&#10;&#10;自動的に生成された説明">
            <a:extLst>
              <a:ext uri="{FF2B5EF4-FFF2-40B4-BE49-F238E27FC236}">
                <a16:creationId xmlns:a16="http://schemas.microsoft.com/office/drawing/2014/main" id="{5DEDCCCD-EA52-4415-B56C-BFDD45E746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117" y="1385202"/>
            <a:ext cx="4978553" cy="3143864"/>
          </a:xfrm>
          <a:prstGeom prst="rect">
            <a:avLst/>
          </a:prstGeom>
        </p:spPr>
      </p:pic>
      <p:pic>
        <p:nvPicPr>
          <p:cNvPr id="23" name="図 22" descr="矢印 が含まれている画像&#10;&#10;自動的に生成された説明">
            <a:extLst>
              <a:ext uri="{FF2B5EF4-FFF2-40B4-BE49-F238E27FC236}">
                <a16:creationId xmlns:a16="http://schemas.microsoft.com/office/drawing/2014/main" id="{65D9B755-B925-4F8C-9EDA-8A0609C35EA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974" y="1383940"/>
            <a:ext cx="4978553" cy="3143864"/>
          </a:xfrm>
          <a:prstGeom prst="rect">
            <a:avLst/>
          </a:prstGeom>
        </p:spPr>
      </p:pic>
      <p:pic>
        <p:nvPicPr>
          <p:cNvPr id="21" name="図 20" descr="ダイアグラム, 設計図&#10;&#10;自動的に生成された説明">
            <a:extLst>
              <a:ext uri="{FF2B5EF4-FFF2-40B4-BE49-F238E27FC236}">
                <a16:creationId xmlns:a16="http://schemas.microsoft.com/office/drawing/2014/main" id="{FA3485DD-581B-48FF-9F05-32AB0324255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117" y="1385960"/>
            <a:ext cx="4978553" cy="3143864"/>
          </a:xfrm>
          <a:prstGeom prst="rect">
            <a:avLst/>
          </a:prstGeom>
        </p:spPr>
      </p:pic>
      <p:pic>
        <p:nvPicPr>
          <p:cNvPr id="27" name="図 26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A920614C-5FC1-4B6F-9680-52030F52D65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1232"/>
            <a:ext cx="12192000" cy="2109557"/>
          </a:xfrm>
          <a:prstGeom prst="rect">
            <a:avLst/>
          </a:prstGeom>
        </p:spPr>
      </p:pic>
      <p:pic>
        <p:nvPicPr>
          <p:cNvPr id="25" name="図 24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BD15FC41-16B2-41E0-BD9A-4E5F6F55E35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549" y="2063746"/>
            <a:ext cx="8670901" cy="2109557"/>
          </a:xfrm>
          <a:prstGeom prst="rect">
            <a:avLst/>
          </a:prstGeom>
        </p:spPr>
      </p:pic>
      <p:grpSp>
        <p:nvGrpSpPr>
          <p:cNvPr id="9" name="クリン君">
            <a:extLst>
              <a:ext uri="{FF2B5EF4-FFF2-40B4-BE49-F238E27FC236}">
                <a16:creationId xmlns:a16="http://schemas.microsoft.com/office/drawing/2014/main" id="{A1E7902F-CBA7-4B78-9093-E9ACD7EDDD82}"/>
              </a:ext>
            </a:extLst>
          </p:cNvPr>
          <p:cNvGrpSpPr/>
          <p:nvPr/>
        </p:nvGrpSpPr>
        <p:grpSpPr>
          <a:xfrm>
            <a:off x="5334446" y="5006354"/>
            <a:ext cx="1527307" cy="1608167"/>
            <a:chOff x="3587262" y="674614"/>
            <a:chExt cx="5017476" cy="5283126"/>
          </a:xfrm>
        </p:grpSpPr>
        <p:pic>
          <p:nvPicPr>
            <p:cNvPr id="10" name="図 9" descr="矢印&#10;&#10;自動的に生成された説明">
              <a:extLst>
                <a:ext uri="{FF2B5EF4-FFF2-40B4-BE49-F238E27FC236}">
                  <a16:creationId xmlns:a16="http://schemas.microsoft.com/office/drawing/2014/main" id="{B6DBE0B0-6381-41A0-8095-0BB5F4B88E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11" name="図 10" descr="ロゴ, アイコン&#10;&#10;自動的に生成された説明">
              <a:extLst>
                <a:ext uri="{FF2B5EF4-FFF2-40B4-BE49-F238E27FC236}">
                  <a16:creationId xmlns:a16="http://schemas.microsoft.com/office/drawing/2014/main" id="{0D9FC592-7F58-42E9-B507-3F2DFE7ACB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12" name="図 11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E7143949-F7BB-40FA-8EBA-8A3C4F758C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13" name="図 12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AE799BC0-8431-4E62-B892-BF953D77A1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31" name="矢印: 左 30">
            <a:extLst>
              <a:ext uri="{FF2B5EF4-FFF2-40B4-BE49-F238E27FC236}">
                <a16:creationId xmlns:a16="http://schemas.microsoft.com/office/drawing/2014/main" id="{DD6B22DA-3A4D-4B3D-AA61-AD1AE21C5747}"/>
              </a:ext>
            </a:extLst>
          </p:cNvPr>
          <p:cNvSpPr/>
          <p:nvPr/>
        </p:nvSpPr>
        <p:spPr>
          <a:xfrm rot="18900000">
            <a:off x="2638119" y="4228346"/>
            <a:ext cx="602068" cy="486747"/>
          </a:xfrm>
          <a:prstGeom prst="leftArrow">
            <a:avLst>
              <a:gd name="adj1" fmla="val 50000"/>
              <a:gd name="adj2" fmla="val 67476"/>
            </a:avLst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フリーフォーム: 図形 16">
            <a:extLst>
              <a:ext uri="{FF2B5EF4-FFF2-40B4-BE49-F238E27FC236}">
                <a16:creationId xmlns:a16="http://schemas.microsoft.com/office/drawing/2014/main" id="{CB4DD1CF-4F39-44BF-AF81-6C2D91D67750}"/>
              </a:ext>
            </a:extLst>
          </p:cNvPr>
          <p:cNvSpPr/>
          <p:nvPr/>
        </p:nvSpPr>
        <p:spPr>
          <a:xfrm>
            <a:off x="210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3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3" name="voice_pcgame05">
            <a:hlinkClick r:id="" action="ppaction://media"/>
            <a:extLst>
              <a:ext uri="{FF2B5EF4-FFF2-40B4-BE49-F238E27FC236}">
                <a16:creationId xmlns:a16="http://schemas.microsoft.com/office/drawing/2014/main" id="{7377D5BE-F0F8-4F69-83AF-E021E5445D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67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6000">
        <p:fade/>
      </p:transition>
    </mc:Choice>
    <mc:Fallback xmlns="">
      <p:transition spd="med" advClick="0" advTm="4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29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xit" presetSubtype="8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3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19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mph" presetSubtype="0" repeatCount="3000" fill="remove" grpId="2" nodeType="withEffect">
                                  <p:stCondLst>
                                    <p:cond delay="20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52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27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xit" presetSubtype="8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69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1" grpId="0" animBg="1"/>
      <p:bldP spid="31" grpId="1" animBg="1"/>
      <p:bldP spid="31" grpId="2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ゲーム画面">
            <a:extLst>
              <a:ext uri="{FF2B5EF4-FFF2-40B4-BE49-F238E27FC236}">
                <a16:creationId xmlns:a16="http://schemas.microsoft.com/office/drawing/2014/main" id="{3B1F9A8D-C10C-4CE8-9722-C44CA74674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694" y="391346"/>
            <a:ext cx="8480612" cy="5770504"/>
          </a:xfrm>
          <a:prstGeom prst="rect">
            <a:avLst/>
          </a:prstGeom>
        </p:spPr>
      </p:pic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89956A1B-B5CF-4BE4-AA0D-44A879C292FF}"/>
              </a:ext>
            </a:extLst>
          </p:cNvPr>
          <p:cNvGrpSpPr/>
          <p:nvPr/>
        </p:nvGrpSpPr>
        <p:grpSpPr>
          <a:xfrm>
            <a:off x="5603802" y="436430"/>
            <a:ext cx="984396" cy="614420"/>
            <a:chOff x="5603802" y="436430"/>
            <a:chExt cx="984396" cy="614420"/>
          </a:xfrm>
        </p:grpSpPr>
        <p:pic>
          <p:nvPicPr>
            <p:cNvPr id="5" name="環境メーター" descr="テキスト が含まれている画像&#10;&#10;自動的に生成された説明">
              <a:extLst>
                <a:ext uri="{FF2B5EF4-FFF2-40B4-BE49-F238E27FC236}">
                  <a16:creationId xmlns:a16="http://schemas.microsoft.com/office/drawing/2014/main" id="{F612EDDE-7A8A-4ADF-9F79-FBD31DE77A1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3802" y="436430"/>
              <a:ext cx="984396" cy="614420"/>
            </a:xfrm>
            <a:prstGeom prst="rect">
              <a:avLst/>
            </a:prstGeom>
          </p:spPr>
        </p:pic>
        <p:sp>
          <p:nvSpPr>
            <p:cNvPr id="6" name="0">
              <a:extLst>
                <a:ext uri="{FF2B5EF4-FFF2-40B4-BE49-F238E27FC236}">
                  <a16:creationId xmlns:a16="http://schemas.microsoft.com/office/drawing/2014/main" id="{BE1E2801-03E0-463C-8860-879F0AC33F8E}"/>
                </a:ext>
              </a:extLst>
            </p:cNvPr>
            <p:cNvSpPr txBox="1"/>
            <p:nvPr/>
          </p:nvSpPr>
          <p:spPr>
            <a:xfrm>
              <a:off x="6218498" y="438845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kumimoji="1" lang="ja-JP" altLang="en-US" b="1" dirty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０</a:t>
              </a:r>
              <a:endParaRPr kumimoji="1" lang="en-US" altLang="ja-JP" b="1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</p:grpSp>
      <p:pic>
        <p:nvPicPr>
          <p:cNvPr id="38" name="図 37" descr="ダイアグラム, 設計図&#10;&#10;自動的に生成された説明">
            <a:extLst>
              <a:ext uri="{FF2B5EF4-FFF2-40B4-BE49-F238E27FC236}">
                <a16:creationId xmlns:a16="http://schemas.microsoft.com/office/drawing/2014/main" id="{4B6A988F-449D-4A0E-A2CF-CE4801D7DF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117" y="1385960"/>
            <a:ext cx="4978553" cy="3143864"/>
          </a:xfrm>
          <a:prstGeom prst="rect">
            <a:avLst/>
          </a:prstGeom>
        </p:spPr>
      </p:pic>
      <p:pic>
        <p:nvPicPr>
          <p:cNvPr id="37" name="図 36" descr="マップ&#10;&#10;自動的に生成された説明">
            <a:extLst>
              <a:ext uri="{FF2B5EF4-FFF2-40B4-BE49-F238E27FC236}">
                <a16:creationId xmlns:a16="http://schemas.microsoft.com/office/drawing/2014/main" id="{D3132A13-7019-442F-860C-66F9C404362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9"/>
          <a:stretch/>
        </p:blipFill>
        <p:spPr>
          <a:xfrm>
            <a:off x="2005713" y="1377059"/>
            <a:ext cx="4979287" cy="315611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CFCA48CD-ED59-445C-AA6E-B629AEFAA0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694" y="1221664"/>
            <a:ext cx="8480612" cy="4175780"/>
          </a:xfrm>
          <a:prstGeom prst="rect">
            <a:avLst/>
          </a:prstGeom>
        </p:spPr>
      </p:pic>
      <p:pic>
        <p:nvPicPr>
          <p:cNvPr id="25" name="図 24" descr="タイムライン&#10;&#10;自動的に生成された説明">
            <a:extLst>
              <a:ext uri="{FF2B5EF4-FFF2-40B4-BE49-F238E27FC236}">
                <a16:creationId xmlns:a16="http://schemas.microsoft.com/office/drawing/2014/main" id="{F3A5228D-F6AB-4CAC-BB99-0A6F6446865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694" y="1231190"/>
            <a:ext cx="8480612" cy="417578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09B674F2-6907-4371-85D0-B3A11DFB697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225" y="2361044"/>
            <a:ext cx="7810500" cy="2652623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7449D79-5E77-4048-AD3E-BA45614D78B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86"/>
          <a:stretch/>
        </p:blipFill>
        <p:spPr>
          <a:xfrm>
            <a:off x="2181225" y="2361044"/>
            <a:ext cx="6124575" cy="2652623"/>
          </a:xfrm>
          <a:prstGeom prst="rect">
            <a:avLst/>
          </a:prstGeom>
        </p:spPr>
      </p:pic>
      <p:pic>
        <p:nvPicPr>
          <p:cNvPr id="42" name="図 41" descr="ロゴ&#10;&#10;自動的に生成された説明">
            <a:extLst>
              <a:ext uri="{FF2B5EF4-FFF2-40B4-BE49-F238E27FC236}">
                <a16:creationId xmlns:a16="http://schemas.microsoft.com/office/drawing/2014/main" id="{0300D2A0-C5C9-4494-B17F-156FA532E19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064" y="3442921"/>
            <a:ext cx="1543986" cy="1543986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70CFA661-9417-4F5F-85D2-CBD5C3D9CAD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2432" y="2403491"/>
            <a:ext cx="1676730" cy="856995"/>
          </a:xfrm>
          <a:prstGeom prst="rect">
            <a:avLst/>
          </a:prstGeom>
        </p:spPr>
      </p:pic>
      <p:pic>
        <p:nvPicPr>
          <p:cNvPr id="40" name="カーソル" descr="図形, 矢印&#10;&#10;自動的に生成された説明">
            <a:extLst>
              <a:ext uri="{FF2B5EF4-FFF2-40B4-BE49-F238E27FC236}">
                <a16:creationId xmlns:a16="http://schemas.microsoft.com/office/drawing/2014/main" id="{E123C290-5CDC-4610-87EE-328F472BE37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6715" y="4415804"/>
            <a:ext cx="647700" cy="590550"/>
          </a:xfrm>
          <a:prstGeom prst="rect">
            <a:avLst/>
          </a:prstGeom>
        </p:spPr>
      </p:pic>
      <p:pic>
        <p:nvPicPr>
          <p:cNvPr id="13" name="図 12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6917EB97-5CBA-4CB6-AB3E-A7AF0A6311F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700" y="2082086"/>
            <a:ext cx="4690053" cy="1098654"/>
          </a:xfrm>
          <a:prstGeom prst="rect">
            <a:avLst/>
          </a:prstGeom>
        </p:spPr>
      </p:pic>
      <p:pic>
        <p:nvPicPr>
          <p:cNvPr id="15" name="図 14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069CA9E3-B108-4C10-9DE5-2F385AAA748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938" y="2086039"/>
            <a:ext cx="4694815" cy="1099770"/>
          </a:xfrm>
          <a:prstGeom prst="rect">
            <a:avLst/>
          </a:prstGeom>
        </p:spPr>
      </p:pic>
      <p:pic>
        <p:nvPicPr>
          <p:cNvPr id="7" name="3">
            <a:extLst>
              <a:ext uri="{FF2B5EF4-FFF2-40B4-BE49-F238E27FC236}">
                <a16:creationId xmlns:a16="http://schemas.microsoft.com/office/drawing/2014/main" id="{FC5702CD-78CB-4FC3-8CEA-8125B0863ECA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674"/>
          <a:stretch/>
        </p:blipFill>
        <p:spPr>
          <a:xfrm>
            <a:off x="5761386" y="1385960"/>
            <a:ext cx="914224" cy="916428"/>
          </a:xfrm>
          <a:prstGeom prst="rect">
            <a:avLst/>
          </a:prstGeom>
        </p:spPr>
      </p:pic>
      <p:grpSp>
        <p:nvGrpSpPr>
          <p:cNvPr id="47" name="マスク">
            <a:extLst>
              <a:ext uri="{FF2B5EF4-FFF2-40B4-BE49-F238E27FC236}">
                <a16:creationId xmlns:a16="http://schemas.microsoft.com/office/drawing/2014/main" id="{87F23AA0-CBD2-4C76-8989-5F45C281452A}"/>
              </a:ext>
            </a:extLst>
          </p:cNvPr>
          <p:cNvGrpSpPr/>
          <p:nvPr/>
        </p:nvGrpSpPr>
        <p:grpSpPr>
          <a:xfrm>
            <a:off x="1845388" y="365838"/>
            <a:ext cx="8490918" cy="5762842"/>
            <a:chOff x="1845388" y="365838"/>
            <a:chExt cx="8490918" cy="5762842"/>
          </a:xfrm>
        </p:grpSpPr>
        <p:sp>
          <p:nvSpPr>
            <p:cNvPr id="44" name="マスク">
              <a:extLst>
                <a:ext uri="{FF2B5EF4-FFF2-40B4-BE49-F238E27FC236}">
                  <a16:creationId xmlns:a16="http://schemas.microsoft.com/office/drawing/2014/main" id="{4C55E708-F54C-4932-B7A0-60457CA4B80B}"/>
                </a:ext>
              </a:extLst>
            </p:cNvPr>
            <p:cNvSpPr/>
            <p:nvPr/>
          </p:nvSpPr>
          <p:spPr>
            <a:xfrm>
              <a:off x="1845388" y="3191802"/>
              <a:ext cx="8490918" cy="2936878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マスク">
              <a:extLst>
                <a:ext uri="{FF2B5EF4-FFF2-40B4-BE49-F238E27FC236}">
                  <a16:creationId xmlns:a16="http://schemas.microsoft.com/office/drawing/2014/main" id="{5D19F39B-3DDE-42B2-A493-14C5E203941A}"/>
                </a:ext>
              </a:extLst>
            </p:cNvPr>
            <p:cNvSpPr/>
            <p:nvPr/>
          </p:nvSpPr>
          <p:spPr>
            <a:xfrm>
              <a:off x="1845388" y="365838"/>
              <a:ext cx="8490918" cy="1680756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" name="マスク">
              <a:extLst>
                <a:ext uri="{FF2B5EF4-FFF2-40B4-BE49-F238E27FC236}">
                  <a16:creationId xmlns:a16="http://schemas.microsoft.com/office/drawing/2014/main" id="{3EE182E2-4228-4E3E-ABE3-105F152FA0B3}"/>
                </a:ext>
              </a:extLst>
            </p:cNvPr>
            <p:cNvSpPr/>
            <p:nvPr/>
          </p:nvSpPr>
          <p:spPr>
            <a:xfrm>
              <a:off x="4810126" y="2049070"/>
              <a:ext cx="5526180" cy="1140256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マスク">
              <a:extLst>
                <a:ext uri="{FF2B5EF4-FFF2-40B4-BE49-F238E27FC236}">
                  <a16:creationId xmlns:a16="http://schemas.microsoft.com/office/drawing/2014/main" id="{9804479E-6CBA-4EE2-8E1F-EF5B02DD083C}"/>
                </a:ext>
              </a:extLst>
            </p:cNvPr>
            <p:cNvSpPr/>
            <p:nvPr/>
          </p:nvSpPr>
          <p:spPr>
            <a:xfrm>
              <a:off x="1855364" y="2049069"/>
              <a:ext cx="250597" cy="1141805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8" name="赤枠">
            <a:extLst>
              <a:ext uri="{FF2B5EF4-FFF2-40B4-BE49-F238E27FC236}">
                <a16:creationId xmlns:a16="http://schemas.microsoft.com/office/drawing/2014/main" id="{ADA1EB79-51C7-4E91-9327-5DCC2A96FDC2}"/>
              </a:ext>
            </a:extLst>
          </p:cNvPr>
          <p:cNvSpPr/>
          <p:nvPr/>
        </p:nvSpPr>
        <p:spPr>
          <a:xfrm>
            <a:off x="2105961" y="2055445"/>
            <a:ext cx="2704166" cy="113388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1" name="クリン君">
            <a:extLst>
              <a:ext uri="{FF2B5EF4-FFF2-40B4-BE49-F238E27FC236}">
                <a16:creationId xmlns:a16="http://schemas.microsoft.com/office/drawing/2014/main" id="{00948450-444B-4BFF-8BD8-EB15D0D22E0E}"/>
              </a:ext>
            </a:extLst>
          </p:cNvPr>
          <p:cNvGrpSpPr/>
          <p:nvPr/>
        </p:nvGrpSpPr>
        <p:grpSpPr>
          <a:xfrm>
            <a:off x="5334446" y="5006354"/>
            <a:ext cx="1527307" cy="1608167"/>
            <a:chOff x="3587262" y="674614"/>
            <a:chExt cx="5017476" cy="5283126"/>
          </a:xfrm>
        </p:grpSpPr>
        <p:pic>
          <p:nvPicPr>
            <p:cNvPr id="32" name="図 31" descr="矢印&#10;&#10;自動的に生成された説明">
              <a:extLst>
                <a:ext uri="{FF2B5EF4-FFF2-40B4-BE49-F238E27FC236}">
                  <a16:creationId xmlns:a16="http://schemas.microsoft.com/office/drawing/2014/main" id="{74477C23-1ACD-441F-B476-0B1105222E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33" name="図 32" descr="ロゴ, アイコン&#10;&#10;自動的に生成された説明">
              <a:extLst>
                <a:ext uri="{FF2B5EF4-FFF2-40B4-BE49-F238E27FC236}">
                  <a16:creationId xmlns:a16="http://schemas.microsoft.com/office/drawing/2014/main" id="{49B9A3F6-1746-403F-8932-D45EA5DDF6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34" name="図 33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27C3816D-4AA3-430E-8B8E-1CB3093B7C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5" name="図 34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9BE18DA5-F0B8-4668-B407-1556A73528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28" name="フリーフォーム: 図形 27">
            <a:extLst>
              <a:ext uri="{FF2B5EF4-FFF2-40B4-BE49-F238E27FC236}">
                <a16:creationId xmlns:a16="http://schemas.microsoft.com/office/drawing/2014/main" id="{07DA1CAC-A188-4E5B-AD6D-BED08C33A8BD}"/>
              </a:ext>
            </a:extLst>
          </p:cNvPr>
          <p:cNvSpPr/>
          <p:nvPr/>
        </p:nvSpPr>
        <p:spPr>
          <a:xfrm>
            <a:off x="210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3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3" name="voice_pcgame06-1">
            <a:hlinkClick r:id="" action="ppaction://media"/>
            <a:extLst>
              <a:ext uri="{FF2B5EF4-FFF2-40B4-BE49-F238E27FC236}">
                <a16:creationId xmlns:a16="http://schemas.microsoft.com/office/drawing/2014/main" id="{EB394DF6-D85F-41F5-9800-2FAB41BC54D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4768.8125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52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7000"/>
    </mc:Choice>
    <mc:Fallback xmlns="">
      <p:transition advClick="0" advTm="4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5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6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6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2" presetClass="entr" presetSubtype="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2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2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2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2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2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8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28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28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5" presetClass="emph" presetSubtype="0" repeatCount="5000" fill="hold" grpId="1" nodeType="withEffect">
                                  <p:stCondLst>
                                    <p:cond delay="28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34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3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4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2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0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8" grpId="0" animBg="1"/>
      <p:bldP spid="48" grpId="1" animBg="1"/>
      <p:bldP spid="48" grpId="2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ゲーム画面">
            <a:extLst>
              <a:ext uri="{FF2B5EF4-FFF2-40B4-BE49-F238E27FC236}">
                <a16:creationId xmlns:a16="http://schemas.microsoft.com/office/drawing/2014/main" id="{3B1F9A8D-C10C-4CE8-9722-C44CA74674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694" y="391346"/>
            <a:ext cx="8480612" cy="5770504"/>
          </a:xfrm>
          <a:prstGeom prst="rect">
            <a:avLst/>
          </a:prstGeom>
        </p:spPr>
      </p:pic>
      <p:pic>
        <p:nvPicPr>
          <p:cNvPr id="5" name="環境メーター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F612EDDE-7A8A-4ADF-9F79-FBD31DE77A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802" y="436430"/>
            <a:ext cx="984396" cy="614420"/>
          </a:xfrm>
          <a:prstGeom prst="rect">
            <a:avLst/>
          </a:prstGeom>
        </p:spPr>
      </p:pic>
      <p:sp>
        <p:nvSpPr>
          <p:cNvPr id="6" name="0">
            <a:extLst>
              <a:ext uri="{FF2B5EF4-FFF2-40B4-BE49-F238E27FC236}">
                <a16:creationId xmlns:a16="http://schemas.microsoft.com/office/drawing/2014/main" id="{BE1E2801-03E0-463C-8860-879F0AC33F8E}"/>
              </a:ext>
            </a:extLst>
          </p:cNvPr>
          <p:cNvSpPr txBox="1"/>
          <p:nvPr/>
        </p:nvSpPr>
        <p:spPr>
          <a:xfrm>
            <a:off x="6218498" y="438845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ja-JP" altLang="en-US" b="1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０</a:t>
            </a:r>
            <a:endParaRPr kumimoji="1" lang="en-US" altLang="ja-JP" b="1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39" name="9">
            <a:extLst>
              <a:ext uri="{FF2B5EF4-FFF2-40B4-BE49-F238E27FC236}">
                <a16:creationId xmlns:a16="http://schemas.microsoft.com/office/drawing/2014/main" id="{1550FDCD-C440-4F21-AB0B-915093F19E17}"/>
              </a:ext>
            </a:extLst>
          </p:cNvPr>
          <p:cNvSpPr txBox="1"/>
          <p:nvPr/>
        </p:nvSpPr>
        <p:spPr>
          <a:xfrm>
            <a:off x="6861753" y="438845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b="1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９</a:t>
            </a:r>
            <a:endParaRPr kumimoji="1" lang="en-US" altLang="ja-JP" b="1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pic>
        <p:nvPicPr>
          <p:cNvPr id="25" name="図 24" descr="タイムライン&#10;&#10;自動的に生成された説明">
            <a:extLst>
              <a:ext uri="{FF2B5EF4-FFF2-40B4-BE49-F238E27FC236}">
                <a16:creationId xmlns:a16="http://schemas.microsoft.com/office/drawing/2014/main" id="{F3A5228D-F6AB-4CAC-BB99-0A6F644686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694" y="1231190"/>
            <a:ext cx="8480612" cy="4175780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70CFA661-9417-4F5F-85D2-CBD5C3D9CA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2432" y="2403491"/>
            <a:ext cx="1676730" cy="856995"/>
          </a:xfrm>
          <a:prstGeom prst="rect">
            <a:avLst/>
          </a:prstGeom>
        </p:spPr>
      </p:pic>
      <p:pic>
        <p:nvPicPr>
          <p:cNvPr id="7" name="3">
            <a:extLst>
              <a:ext uri="{FF2B5EF4-FFF2-40B4-BE49-F238E27FC236}">
                <a16:creationId xmlns:a16="http://schemas.microsoft.com/office/drawing/2014/main" id="{FC5702CD-78CB-4FC3-8CEA-8125B0863EC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674"/>
          <a:stretch/>
        </p:blipFill>
        <p:spPr>
          <a:xfrm>
            <a:off x="5761386" y="1385960"/>
            <a:ext cx="914224" cy="916428"/>
          </a:xfrm>
          <a:prstGeom prst="rect">
            <a:avLst/>
          </a:prstGeom>
        </p:spPr>
      </p:pic>
      <p:pic>
        <p:nvPicPr>
          <p:cNvPr id="17" name="図 16" descr="グラフ が含まれている画像&#10;&#10;自動的に生成された説明">
            <a:extLst>
              <a:ext uri="{FF2B5EF4-FFF2-40B4-BE49-F238E27FC236}">
                <a16:creationId xmlns:a16="http://schemas.microsoft.com/office/drawing/2014/main" id="{680F139D-5143-4558-AE61-411385509BC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8" b="81785"/>
          <a:stretch/>
        </p:blipFill>
        <p:spPr>
          <a:xfrm>
            <a:off x="2636520" y="3778599"/>
            <a:ext cx="6766560" cy="807071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6EE4A986-6B5A-4557-A22E-C1761569AFB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998" y="3460631"/>
            <a:ext cx="2035390" cy="349977"/>
          </a:xfrm>
          <a:prstGeom prst="rect">
            <a:avLst/>
          </a:prstGeom>
        </p:spPr>
      </p:pic>
      <p:pic>
        <p:nvPicPr>
          <p:cNvPr id="21" name="図 20" descr="テキスト&#10;&#10;自動的に生成された説明">
            <a:extLst>
              <a:ext uri="{FF2B5EF4-FFF2-40B4-BE49-F238E27FC236}">
                <a16:creationId xmlns:a16="http://schemas.microsoft.com/office/drawing/2014/main" id="{77703A35-1313-4CCF-9E6C-2B8789F5CDC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213" y="3479684"/>
            <a:ext cx="4914900" cy="1030840"/>
          </a:xfrm>
          <a:prstGeom prst="rect">
            <a:avLst/>
          </a:prstGeom>
        </p:spPr>
      </p:pic>
      <p:grpSp>
        <p:nvGrpSpPr>
          <p:cNvPr id="31" name="クリン君">
            <a:extLst>
              <a:ext uri="{FF2B5EF4-FFF2-40B4-BE49-F238E27FC236}">
                <a16:creationId xmlns:a16="http://schemas.microsoft.com/office/drawing/2014/main" id="{00948450-444B-4BFF-8BD8-EB15D0D22E0E}"/>
              </a:ext>
            </a:extLst>
          </p:cNvPr>
          <p:cNvGrpSpPr/>
          <p:nvPr/>
        </p:nvGrpSpPr>
        <p:grpSpPr>
          <a:xfrm>
            <a:off x="5334446" y="5006354"/>
            <a:ext cx="1527307" cy="1608167"/>
            <a:chOff x="3587262" y="674614"/>
            <a:chExt cx="5017476" cy="5283126"/>
          </a:xfrm>
        </p:grpSpPr>
        <p:pic>
          <p:nvPicPr>
            <p:cNvPr id="32" name="図 31" descr="矢印&#10;&#10;自動的に生成された説明">
              <a:extLst>
                <a:ext uri="{FF2B5EF4-FFF2-40B4-BE49-F238E27FC236}">
                  <a16:creationId xmlns:a16="http://schemas.microsoft.com/office/drawing/2014/main" id="{74477C23-1ACD-441F-B476-0B1105222E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33" name="図 32" descr="ロゴ, アイコン&#10;&#10;自動的に生成された説明">
              <a:extLst>
                <a:ext uri="{FF2B5EF4-FFF2-40B4-BE49-F238E27FC236}">
                  <a16:creationId xmlns:a16="http://schemas.microsoft.com/office/drawing/2014/main" id="{49B9A3F6-1746-403F-8932-D45EA5DDF6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34" name="図 33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27C3816D-4AA3-430E-8B8E-1CB3093B7C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5" name="図 34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9BE18DA5-F0B8-4668-B407-1556A73528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28" name="フリーフォーム: 図形 27">
            <a:extLst>
              <a:ext uri="{FF2B5EF4-FFF2-40B4-BE49-F238E27FC236}">
                <a16:creationId xmlns:a16="http://schemas.microsoft.com/office/drawing/2014/main" id="{07DA1CAC-A188-4E5B-AD6D-BED08C33A8BD}"/>
              </a:ext>
            </a:extLst>
          </p:cNvPr>
          <p:cNvSpPr/>
          <p:nvPr/>
        </p:nvSpPr>
        <p:spPr>
          <a:xfrm>
            <a:off x="210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3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29" name="voice_pcgame06-2">
            <a:hlinkClick r:id="" action="ppaction://media"/>
            <a:extLst>
              <a:ext uri="{FF2B5EF4-FFF2-40B4-BE49-F238E27FC236}">
                <a16:creationId xmlns:a16="http://schemas.microsoft.com/office/drawing/2014/main" id="{205C100A-97C8-4FCA-BC7A-E9079670FA0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6500" end="41768.8125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4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4000">
        <p:fade/>
      </p:transition>
    </mc:Choice>
    <mc:Fallback xmlns="">
      <p:transition spd="med" advClick="0" advTm="3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0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2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Motion origin="layout" path="M 0 -3.33333E-6 L 0.05417 -3.33333E-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4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6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B658A2B7-1BA1-4BDC-8E15-BD141D9F2186}"/>
              </a:ext>
            </a:extLst>
          </p:cNvPr>
          <p:cNvGrpSpPr/>
          <p:nvPr/>
        </p:nvGrpSpPr>
        <p:grpSpPr>
          <a:xfrm>
            <a:off x="3587262" y="674614"/>
            <a:ext cx="5017476" cy="5283126"/>
            <a:chOff x="3587262" y="674614"/>
            <a:chExt cx="5017476" cy="5283126"/>
          </a:xfrm>
        </p:grpSpPr>
        <p:pic>
          <p:nvPicPr>
            <p:cNvPr id="20" name="図 19" descr="矢印&#10;&#10;自動的に生成された説明">
              <a:extLst>
                <a:ext uri="{FF2B5EF4-FFF2-40B4-BE49-F238E27FC236}">
                  <a16:creationId xmlns:a16="http://schemas.microsoft.com/office/drawing/2014/main" id="{5CB07B25-9177-4B80-B70C-A609FF940E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21" name="図 20" descr="ロゴ, アイコン&#10;&#10;自動的に生成された説明">
              <a:extLst>
                <a:ext uri="{FF2B5EF4-FFF2-40B4-BE49-F238E27FC236}">
                  <a16:creationId xmlns:a16="http://schemas.microsoft.com/office/drawing/2014/main" id="{74056101-208C-4A49-B1AB-0BE031DBB0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23" name="図 22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42AE15EA-AC9D-4C7D-AE01-64264C3082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19" name="図 18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8AC65EAC-0238-4DA6-99F5-F13FEDB5D1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5CF9F82D-B423-45ED-B798-E2F18293B8B7}"/>
              </a:ext>
            </a:extLst>
          </p:cNvPr>
          <p:cNvSpPr/>
          <p:nvPr/>
        </p:nvSpPr>
        <p:spPr>
          <a:xfrm>
            <a:off x="1767840" y="178636"/>
            <a:ext cx="8656320" cy="6492240"/>
          </a:xfrm>
          <a:prstGeom prst="roundRect">
            <a:avLst>
              <a:gd name="adj" fmla="val 32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" name="図 24" descr="ケーキ が含まれている画像&#10;&#10;自動的に生成された説明">
            <a:extLst>
              <a:ext uri="{FF2B5EF4-FFF2-40B4-BE49-F238E27FC236}">
                <a16:creationId xmlns:a16="http://schemas.microsoft.com/office/drawing/2014/main" id="{187E299A-8BB4-46D9-BB67-0D989BBCB53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508" y="3847646"/>
            <a:ext cx="3334515" cy="2248696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0BDB5F11-1438-49F9-919E-1015570EE0C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644" y="1217977"/>
            <a:ext cx="2305050" cy="1247775"/>
          </a:xfrm>
          <a:prstGeom prst="rect">
            <a:avLst/>
          </a:prstGeom>
        </p:spPr>
      </p:pic>
      <p:pic>
        <p:nvPicPr>
          <p:cNvPr id="29" name="図 28" descr="時計, 記号 が含まれている画像&#10;&#10;自動的に生成された説明">
            <a:extLst>
              <a:ext uri="{FF2B5EF4-FFF2-40B4-BE49-F238E27FC236}">
                <a16:creationId xmlns:a16="http://schemas.microsoft.com/office/drawing/2014/main" id="{6448EE69-8EF9-4E07-BFCD-F78A606805D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8769" y="2912904"/>
            <a:ext cx="923925" cy="733425"/>
          </a:xfrm>
          <a:prstGeom prst="rect">
            <a:avLst/>
          </a:prstGeom>
        </p:spPr>
      </p:pic>
      <p:pic>
        <p:nvPicPr>
          <p:cNvPr id="31" name="図 30" descr="車, 女の子, 誕生日, ケーキ が含まれている画像&#10;&#10;自動的に生成された説明">
            <a:extLst>
              <a:ext uri="{FF2B5EF4-FFF2-40B4-BE49-F238E27FC236}">
                <a16:creationId xmlns:a16="http://schemas.microsoft.com/office/drawing/2014/main" id="{FE3706F9-2F7F-40D4-B6F2-C4CFC18ED07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355" y="498174"/>
            <a:ext cx="3335146" cy="2248697"/>
          </a:xfrm>
          <a:prstGeom prst="rect">
            <a:avLst/>
          </a:prstGeom>
        </p:spPr>
      </p:pic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49769D5A-B47C-460A-B8A8-58892E40CF98}"/>
              </a:ext>
            </a:extLst>
          </p:cNvPr>
          <p:cNvGrpSpPr/>
          <p:nvPr/>
        </p:nvGrpSpPr>
        <p:grpSpPr>
          <a:xfrm>
            <a:off x="3926175" y="2802142"/>
            <a:ext cx="4339650" cy="1167245"/>
            <a:chOff x="3926175" y="-2120373"/>
            <a:chExt cx="4339650" cy="1167245"/>
          </a:xfrm>
        </p:grpSpPr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85581AD9-35BA-4120-BE4D-9E04BCF63AAC}"/>
                </a:ext>
              </a:extLst>
            </p:cNvPr>
            <p:cNvSpPr txBox="1"/>
            <p:nvPr/>
          </p:nvSpPr>
          <p:spPr>
            <a:xfrm>
              <a:off x="3926175" y="-1876458"/>
              <a:ext cx="433965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5400" b="1" dirty="0">
                  <a:solidFill>
                    <a:schemeClr val="accent2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クルマ</a:t>
              </a:r>
              <a:r>
                <a:rPr lang="ja-JP" altLang="en-US" sz="54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と</a:t>
              </a:r>
              <a:r>
                <a:rPr lang="ja-JP" altLang="en-US" sz="5400" b="1" dirty="0">
                  <a:solidFill>
                    <a:srgbClr val="00B05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環境</a:t>
              </a:r>
              <a:endParaRPr kumimoji="1" lang="ja-JP" altLang="en-US" sz="5400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5" name="テキスト ボックス 34">
              <a:extLst>
                <a:ext uri="{FF2B5EF4-FFF2-40B4-BE49-F238E27FC236}">
                  <a16:creationId xmlns:a16="http://schemas.microsoft.com/office/drawing/2014/main" id="{D2BEAD14-72A3-4550-A8EC-447AF7447B7C}"/>
                </a:ext>
              </a:extLst>
            </p:cNvPr>
            <p:cNvSpPr txBox="1"/>
            <p:nvPr/>
          </p:nvSpPr>
          <p:spPr>
            <a:xfrm>
              <a:off x="6789355" y="-212037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かんきょう</a:t>
              </a:r>
            </a:p>
          </p:txBody>
        </p:sp>
      </p:grpSp>
      <p:sp>
        <p:nvSpPr>
          <p:cNvPr id="26" name="フリーフォーム: 図形 25">
            <a:extLst>
              <a:ext uri="{FF2B5EF4-FFF2-40B4-BE49-F238E27FC236}">
                <a16:creationId xmlns:a16="http://schemas.microsoft.com/office/drawing/2014/main" id="{58C3C16C-9D93-423C-BEF9-63E931053A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3" name="voice03">
            <a:hlinkClick r:id="" action="ppaction://media"/>
            <a:extLst>
              <a:ext uri="{FF2B5EF4-FFF2-40B4-BE49-F238E27FC236}">
                <a16:creationId xmlns:a16="http://schemas.microsoft.com/office/drawing/2014/main" id="{76AF26C1-77FE-43D1-92E6-4C58FB5544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86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2000"/>
    </mc:Choice>
    <mc:Fallback xmlns="">
      <p:transition advClick="0" advTm="2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decel="8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36" presetClass="path" presetSubtype="0" accel="85000" decel="15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0 -4.81481E-6 L 0 0.18033 C 0 0.26112 0.11328 0.36112 0.2056 0.36112 L 0.41159 0.36112 " pathEditMode="relative" rAng="0" ptsTypes="AAAA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73" y="1805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4.58333E-6 1.48148E-6 L -0.44167 0.43333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83" y="2166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3.95833E-6 -7.40741E-7 L -0.55938 -7.40741E-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69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954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9548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ゲーム画面">
            <a:extLst>
              <a:ext uri="{FF2B5EF4-FFF2-40B4-BE49-F238E27FC236}">
                <a16:creationId xmlns:a16="http://schemas.microsoft.com/office/drawing/2014/main" id="{3B1F9A8D-C10C-4CE8-9722-C44CA74674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694" y="391346"/>
            <a:ext cx="8480612" cy="5770504"/>
          </a:xfrm>
          <a:prstGeom prst="rect">
            <a:avLst/>
          </a:prstGeom>
        </p:spPr>
      </p:pic>
      <p:pic>
        <p:nvPicPr>
          <p:cNvPr id="5" name="環境メーター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F612EDDE-7A8A-4ADF-9F79-FBD31DE77A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928" y="436430"/>
            <a:ext cx="984396" cy="614420"/>
          </a:xfrm>
          <a:prstGeom prst="rect">
            <a:avLst/>
          </a:prstGeom>
        </p:spPr>
      </p:pic>
      <p:pic>
        <p:nvPicPr>
          <p:cNvPr id="38" name="環境メーター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6EC4311A-CC79-43CE-BEBC-A01808EAE4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506" y="436430"/>
            <a:ext cx="984396" cy="614420"/>
          </a:xfrm>
          <a:prstGeom prst="rect">
            <a:avLst/>
          </a:prstGeom>
        </p:spPr>
      </p:pic>
      <p:pic>
        <p:nvPicPr>
          <p:cNvPr id="43" name="環境メーター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A14654F5-F3A5-4C7A-B5CB-5D7AA9CF01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715" y="436430"/>
            <a:ext cx="984396" cy="614420"/>
          </a:xfrm>
          <a:prstGeom prst="rect">
            <a:avLst/>
          </a:prstGeom>
        </p:spPr>
      </p:pic>
      <p:sp>
        <p:nvSpPr>
          <p:cNvPr id="26" name="9">
            <a:extLst>
              <a:ext uri="{FF2B5EF4-FFF2-40B4-BE49-F238E27FC236}">
                <a16:creationId xmlns:a16="http://schemas.microsoft.com/office/drawing/2014/main" id="{117AE693-04B0-4848-BEE8-D2A8CCDD132F}"/>
              </a:ext>
            </a:extLst>
          </p:cNvPr>
          <p:cNvSpPr txBox="1"/>
          <p:nvPr/>
        </p:nvSpPr>
        <p:spPr>
          <a:xfrm>
            <a:off x="6861753" y="438845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b="1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９</a:t>
            </a:r>
            <a:endParaRPr kumimoji="1" lang="en-US" altLang="ja-JP" b="1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0" name="7">
            <a:extLst>
              <a:ext uri="{FF2B5EF4-FFF2-40B4-BE49-F238E27FC236}">
                <a16:creationId xmlns:a16="http://schemas.microsoft.com/office/drawing/2014/main" id="{ECC6BFB4-97BC-40EC-8588-A3645F53CD43}"/>
              </a:ext>
            </a:extLst>
          </p:cNvPr>
          <p:cNvSpPr txBox="1"/>
          <p:nvPr/>
        </p:nvSpPr>
        <p:spPr>
          <a:xfrm>
            <a:off x="6703322" y="438845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b="1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７</a:t>
            </a:r>
            <a:endParaRPr kumimoji="1" lang="en-US" altLang="ja-JP" b="1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6" name="0">
            <a:extLst>
              <a:ext uri="{FF2B5EF4-FFF2-40B4-BE49-F238E27FC236}">
                <a16:creationId xmlns:a16="http://schemas.microsoft.com/office/drawing/2014/main" id="{BE1E2801-03E0-463C-8860-879F0AC33F8E}"/>
              </a:ext>
            </a:extLst>
          </p:cNvPr>
          <p:cNvSpPr txBox="1"/>
          <p:nvPr/>
        </p:nvSpPr>
        <p:spPr>
          <a:xfrm>
            <a:off x="6218498" y="438845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ja-JP" altLang="en-US" b="1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０</a:t>
            </a:r>
            <a:endParaRPr kumimoji="1" lang="en-US" altLang="ja-JP" b="1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A33735D7-58F9-405C-B181-B33B09DF37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600" y="5610374"/>
            <a:ext cx="5331047" cy="360331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6A6E08E0-BCA5-406B-BC40-D2BE087AC5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600" y="5610445"/>
            <a:ext cx="5331047" cy="360331"/>
          </a:xfrm>
          <a:prstGeom prst="rect">
            <a:avLst/>
          </a:prstGeom>
        </p:spPr>
      </p:pic>
      <p:pic>
        <p:nvPicPr>
          <p:cNvPr id="25" name="図 24" descr="タイムライン&#10;&#10;自動的に生成された説明">
            <a:extLst>
              <a:ext uri="{FF2B5EF4-FFF2-40B4-BE49-F238E27FC236}">
                <a16:creationId xmlns:a16="http://schemas.microsoft.com/office/drawing/2014/main" id="{F3A5228D-F6AB-4CAC-BB99-0A6F6446865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694" y="1231190"/>
            <a:ext cx="8480612" cy="4175780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70CFA661-9417-4F5F-85D2-CBD5C3D9CAD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2432" y="2403491"/>
            <a:ext cx="1676730" cy="856995"/>
          </a:xfrm>
          <a:prstGeom prst="rect">
            <a:avLst/>
          </a:prstGeom>
        </p:spPr>
      </p:pic>
      <p:pic>
        <p:nvPicPr>
          <p:cNvPr id="7" name="3">
            <a:extLst>
              <a:ext uri="{FF2B5EF4-FFF2-40B4-BE49-F238E27FC236}">
                <a16:creationId xmlns:a16="http://schemas.microsoft.com/office/drawing/2014/main" id="{FC5702CD-78CB-4FC3-8CEA-8125B0863EC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674"/>
          <a:stretch/>
        </p:blipFill>
        <p:spPr>
          <a:xfrm>
            <a:off x="5761386" y="1385960"/>
            <a:ext cx="914224" cy="916428"/>
          </a:xfrm>
          <a:prstGeom prst="rect">
            <a:avLst/>
          </a:prstGeom>
        </p:spPr>
      </p:pic>
      <p:pic>
        <p:nvPicPr>
          <p:cNvPr id="17" name="図 16" descr="グラフ が含まれている画像&#10;&#10;自動的に生成された説明">
            <a:extLst>
              <a:ext uri="{FF2B5EF4-FFF2-40B4-BE49-F238E27FC236}">
                <a16:creationId xmlns:a16="http://schemas.microsoft.com/office/drawing/2014/main" id="{680F139D-5143-4558-AE61-411385509BC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8" b="81785"/>
          <a:stretch/>
        </p:blipFill>
        <p:spPr>
          <a:xfrm>
            <a:off x="2636520" y="3784949"/>
            <a:ext cx="6766560" cy="807071"/>
          </a:xfrm>
          <a:prstGeom prst="rect">
            <a:avLst/>
          </a:prstGeom>
        </p:spPr>
      </p:pic>
      <p:pic>
        <p:nvPicPr>
          <p:cNvPr id="36" name="図 35" descr="グラフ が含まれている画像&#10;&#10;自動的に生成された説明">
            <a:extLst>
              <a:ext uri="{FF2B5EF4-FFF2-40B4-BE49-F238E27FC236}">
                <a16:creationId xmlns:a16="http://schemas.microsoft.com/office/drawing/2014/main" id="{7416A81E-D33D-44B5-93D4-6712F6D5E38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5" b="90901"/>
          <a:stretch/>
        </p:blipFill>
        <p:spPr>
          <a:xfrm>
            <a:off x="2636520" y="3773801"/>
            <a:ext cx="6766560" cy="813917"/>
          </a:xfrm>
          <a:prstGeom prst="rect">
            <a:avLst/>
          </a:prstGeom>
        </p:spPr>
      </p:pic>
      <p:pic>
        <p:nvPicPr>
          <p:cNvPr id="41" name="図 40" descr="グラフ が含まれている画像&#10;&#10;自動的に生成された説明">
            <a:extLst>
              <a:ext uri="{FF2B5EF4-FFF2-40B4-BE49-F238E27FC236}">
                <a16:creationId xmlns:a16="http://schemas.microsoft.com/office/drawing/2014/main" id="{EFA50A0E-AD2D-4332-9233-D664CB7647D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99" b="36"/>
          <a:stretch/>
        </p:blipFill>
        <p:spPr>
          <a:xfrm>
            <a:off x="2636520" y="3784878"/>
            <a:ext cx="6766560" cy="791004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6EE4A986-6B5A-4557-A22E-C1761569AFB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998" y="3460631"/>
            <a:ext cx="2035390" cy="349977"/>
          </a:xfrm>
          <a:prstGeom prst="rect">
            <a:avLst/>
          </a:prstGeom>
        </p:spPr>
      </p:pic>
      <p:sp>
        <p:nvSpPr>
          <p:cNvPr id="24" name="赤枠">
            <a:extLst>
              <a:ext uri="{FF2B5EF4-FFF2-40B4-BE49-F238E27FC236}">
                <a16:creationId xmlns:a16="http://schemas.microsoft.com/office/drawing/2014/main" id="{4D0CC775-7A4D-4881-A843-C96CCEE6D299}"/>
              </a:ext>
            </a:extLst>
          </p:cNvPr>
          <p:cNvSpPr/>
          <p:nvPr/>
        </p:nvSpPr>
        <p:spPr>
          <a:xfrm>
            <a:off x="3643150" y="5399587"/>
            <a:ext cx="6053299" cy="72909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赤枠">
            <a:extLst>
              <a:ext uri="{FF2B5EF4-FFF2-40B4-BE49-F238E27FC236}">
                <a16:creationId xmlns:a16="http://schemas.microsoft.com/office/drawing/2014/main" id="{670B1F2D-2180-4D96-8E2C-E1235552AEE4}"/>
              </a:ext>
            </a:extLst>
          </p:cNvPr>
          <p:cNvSpPr/>
          <p:nvPr/>
        </p:nvSpPr>
        <p:spPr>
          <a:xfrm>
            <a:off x="2126240" y="3425925"/>
            <a:ext cx="7889661" cy="12712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1" name="クリン君">
            <a:extLst>
              <a:ext uri="{FF2B5EF4-FFF2-40B4-BE49-F238E27FC236}">
                <a16:creationId xmlns:a16="http://schemas.microsoft.com/office/drawing/2014/main" id="{00948450-444B-4BFF-8BD8-EB15D0D22E0E}"/>
              </a:ext>
            </a:extLst>
          </p:cNvPr>
          <p:cNvGrpSpPr/>
          <p:nvPr/>
        </p:nvGrpSpPr>
        <p:grpSpPr>
          <a:xfrm>
            <a:off x="5334446" y="5006354"/>
            <a:ext cx="1527307" cy="1608167"/>
            <a:chOff x="3587262" y="674614"/>
            <a:chExt cx="5017476" cy="5283126"/>
          </a:xfrm>
        </p:grpSpPr>
        <p:pic>
          <p:nvPicPr>
            <p:cNvPr id="32" name="図 31" descr="矢印&#10;&#10;自動的に生成された説明">
              <a:extLst>
                <a:ext uri="{FF2B5EF4-FFF2-40B4-BE49-F238E27FC236}">
                  <a16:creationId xmlns:a16="http://schemas.microsoft.com/office/drawing/2014/main" id="{74477C23-1ACD-441F-B476-0B1105222E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33" name="図 32" descr="ロゴ, アイコン&#10;&#10;自動的に生成された説明">
              <a:extLst>
                <a:ext uri="{FF2B5EF4-FFF2-40B4-BE49-F238E27FC236}">
                  <a16:creationId xmlns:a16="http://schemas.microsoft.com/office/drawing/2014/main" id="{49B9A3F6-1746-403F-8932-D45EA5DDF6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34" name="図 33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27C3816D-4AA3-430E-8B8E-1CB3093B7C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5" name="図 34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9BE18DA5-F0B8-4668-B407-1556A73528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28" name="フリーフォーム: 図形 27">
            <a:extLst>
              <a:ext uri="{FF2B5EF4-FFF2-40B4-BE49-F238E27FC236}">
                <a16:creationId xmlns:a16="http://schemas.microsoft.com/office/drawing/2014/main" id="{07DA1CAC-A188-4E5B-AD6D-BED08C33A8BD}"/>
              </a:ext>
            </a:extLst>
          </p:cNvPr>
          <p:cNvSpPr/>
          <p:nvPr/>
        </p:nvSpPr>
        <p:spPr>
          <a:xfrm>
            <a:off x="210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3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30" name="voice_pcgame06-3">
            <a:hlinkClick r:id="" action="ppaction://media"/>
            <a:extLst>
              <a:ext uri="{FF2B5EF4-FFF2-40B4-BE49-F238E27FC236}">
                <a16:creationId xmlns:a16="http://schemas.microsoft.com/office/drawing/2014/main" id="{05F15D98-8209-4CBB-8A4B-CF12E4AFF4C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9500" end="0.812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63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2500">
        <p:fade/>
      </p:transition>
    </mc:Choice>
    <mc:Fallback xmlns="">
      <p:transition spd="med" advClick="0" advTm="4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768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22222E-6 L -0.28385 -0.0657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93" y="-328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5" presetClass="emph" presetSubtype="0" repeatCount="3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2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300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2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3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3000" fill="hold" grpId="4" nodeType="withEffect">
                                  <p:stCondLst>
                                    <p:cond delay="2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5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3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5" presetClass="emph" presetSubtype="0" repeatCount="3000" fill="hold" grpId="4" nodeType="withEffect">
                                  <p:stCondLst>
                                    <p:cond delay="28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5" nodeType="withEffect">
                                  <p:stCondLst>
                                    <p:cond delay="3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6" nodeType="withEffect">
                                  <p:stCondLst>
                                    <p:cond delay="33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5" presetClass="emph" presetSubtype="0" repeatCount="3000" fill="hold" grpId="7" nodeType="withEffect">
                                  <p:stCondLst>
                                    <p:cond delay="3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8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8" fill="hold" nodeType="withEffect">
                                  <p:stCondLst>
                                    <p:cond delay="4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84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26" grpId="0"/>
      <p:bldP spid="40" grpId="0"/>
      <p:bldP spid="40" grpId="1"/>
      <p:bldP spid="6" grpId="0"/>
      <p:bldP spid="24" grpId="0" animBg="1"/>
      <p:bldP spid="24" grpId="1" animBg="1"/>
      <p:bldP spid="24" grpId="2" animBg="1"/>
      <p:bldP spid="24" grpId="3" animBg="1"/>
      <p:bldP spid="24" grpId="4" animBg="1"/>
      <p:bldP spid="24" grpId="5" animBg="1"/>
      <p:bldP spid="37" grpId="0" animBg="1"/>
      <p:bldP spid="37" grpId="1" animBg="1"/>
      <p:bldP spid="37" grpId="2" animBg="1"/>
      <p:bldP spid="37" grpId="3" animBg="1"/>
      <p:bldP spid="37" grpId="4" animBg="1"/>
      <p:bldP spid="37" grpId="5" animBg="1"/>
      <p:bldP spid="37" grpId="6" animBg="1"/>
      <p:bldP spid="37" grpId="7" animBg="1"/>
      <p:bldP spid="37" grpId="8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ゲーム画面">
            <a:extLst>
              <a:ext uri="{FF2B5EF4-FFF2-40B4-BE49-F238E27FC236}">
                <a16:creationId xmlns:a16="http://schemas.microsoft.com/office/drawing/2014/main" id="{5E126BA8-2B70-426F-8C32-9AB72D503C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694" y="391346"/>
            <a:ext cx="8480612" cy="5770504"/>
          </a:xfrm>
          <a:prstGeom prst="rect">
            <a:avLst/>
          </a:prstGeom>
        </p:spPr>
      </p:pic>
      <p:pic>
        <p:nvPicPr>
          <p:cNvPr id="38" name="図 37" descr="テキスト&#10;&#10;自動的に生成された説明">
            <a:extLst>
              <a:ext uri="{FF2B5EF4-FFF2-40B4-BE49-F238E27FC236}">
                <a16:creationId xmlns:a16="http://schemas.microsoft.com/office/drawing/2014/main" id="{254498B8-95D6-4D18-B7CA-42752BAA9C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854" y="581660"/>
            <a:ext cx="2055550" cy="459476"/>
          </a:xfrm>
          <a:prstGeom prst="rect">
            <a:avLst/>
          </a:prstGeom>
        </p:spPr>
      </p:pic>
      <p:pic>
        <p:nvPicPr>
          <p:cNvPr id="5" name="環境メーター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F3F24FF4-74A4-4E93-9BE8-1229A8D8F5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802" y="436430"/>
            <a:ext cx="984396" cy="614420"/>
          </a:xfrm>
          <a:prstGeom prst="rect">
            <a:avLst/>
          </a:prstGeom>
        </p:spPr>
      </p:pic>
      <p:sp>
        <p:nvSpPr>
          <p:cNvPr id="6" name="0">
            <a:extLst>
              <a:ext uri="{FF2B5EF4-FFF2-40B4-BE49-F238E27FC236}">
                <a16:creationId xmlns:a16="http://schemas.microsoft.com/office/drawing/2014/main" id="{D1F18467-C308-4F0E-BDA0-65CA9C3DD7E9}"/>
              </a:ext>
            </a:extLst>
          </p:cNvPr>
          <p:cNvSpPr txBox="1"/>
          <p:nvPr/>
        </p:nvSpPr>
        <p:spPr>
          <a:xfrm>
            <a:off x="6218498" y="438845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ja-JP" altLang="en-US" b="1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０</a:t>
            </a:r>
            <a:endParaRPr kumimoji="1" lang="en-US" altLang="ja-JP" b="1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25" name="-35">
            <a:extLst>
              <a:ext uri="{FF2B5EF4-FFF2-40B4-BE49-F238E27FC236}">
                <a16:creationId xmlns:a16="http://schemas.microsoft.com/office/drawing/2014/main" id="{B2063EDF-8809-4FA0-8458-FB689CDAB7F3}"/>
              </a:ext>
            </a:extLst>
          </p:cNvPr>
          <p:cNvSpPr txBox="1"/>
          <p:nvPr/>
        </p:nvSpPr>
        <p:spPr>
          <a:xfrm>
            <a:off x="3332068" y="438845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b="1" dirty="0">
                <a:solidFill>
                  <a:srgbClr val="00CC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-</a:t>
            </a:r>
            <a:r>
              <a:rPr kumimoji="1" lang="ja-JP" altLang="en-US" b="1" dirty="0">
                <a:solidFill>
                  <a:srgbClr val="00CC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３５</a:t>
            </a:r>
            <a:endParaRPr kumimoji="1" lang="en-US" altLang="ja-JP" b="1" dirty="0">
              <a:solidFill>
                <a:srgbClr val="00CC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26" name="35">
            <a:extLst>
              <a:ext uri="{FF2B5EF4-FFF2-40B4-BE49-F238E27FC236}">
                <a16:creationId xmlns:a16="http://schemas.microsoft.com/office/drawing/2014/main" id="{E7FF434E-8E13-49D1-92C3-949BA13B6C00}"/>
              </a:ext>
            </a:extLst>
          </p:cNvPr>
          <p:cNvSpPr txBox="1"/>
          <p:nvPr/>
        </p:nvSpPr>
        <p:spPr>
          <a:xfrm>
            <a:off x="8628395" y="438845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ja-JP" altLang="en-US" b="1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３５</a:t>
            </a:r>
            <a:endParaRPr kumimoji="1" lang="en-US" altLang="ja-JP" b="1" dirty="0">
              <a:solidFill>
                <a:srgbClr val="FF00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8" name="マスク">
            <a:extLst>
              <a:ext uri="{FF2B5EF4-FFF2-40B4-BE49-F238E27FC236}">
                <a16:creationId xmlns:a16="http://schemas.microsoft.com/office/drawing/2014/main" id="{B882E2EA-5BB0-451E-9BFC-A673E9E4B816}"/>
              </a:ext>
            </a:extLst>
          </p:cNvPr>
          <p:cNvSpPr/>
          <p:nvPr/>
        </p:nvSpPr>
        <p:spPr>
          <a:xfrm>
            <a:off x="1845388" y="1228726"/>
            <a:ext cx="8490918" cy="4933124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図 11" descr="部屋 が含まれている画像&#10;&#10;自動的に生成された説明">
            <a:extLst>
              <a:ext uri="{FF2B5EF4-FFF2-40B4-BE49-F238E27FC236}">
                <a16:creationId xmlns:a16="http://schemas.microsoft.com/office/drawing/2014/main" id="{5B72D6E1-BC8A-4F05-AE0E-6F9D783A69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775" y="1384439"/>
            <a:ext cx="4981575" cy="3145772"/>
          </a:xfrm>
          <a:prstGeom prst="rect">
            <a:avLst/>
          </a:prstGeom>
        </p:spPr>
      </p:pic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C298FDDF-AAE0-4449-A58E-E7D659537F34}"/>
              </a:ext>
            </a:extLst>
          </p:cNvPr>
          <p:cNvGrpSpPr/>
          <p:nvPr/>
        </p:nvGrpSpPr>
        <p:grpSpPr>
          <a:xfrm>
            <a:off x="2140679" y="1983878"/>
            <a:ext cx="3354577" cy="1928413"/>
            <a:chOff x="2140679" y="1983878"/>
            <a:chExt cx="3354577" cy="1928413"/>
          </a:xfrm>
        </p:grpSpPr>
        <p:pic>
          <p:nvPicPr>
            <p:cNvPr id="40" name="トラブルマス">
              <a:extLst>
                <a:ext uri="{FF2B5EF4-FFF2-40B4-BE49-F238E27FC236}">
                  <a16:creationId xmlns:a16="http://schemas.microsoft.com/office/drawing/2014/main" id="{F261A2CA-BC0A-42B8-B9C8-1B88AAFDFD6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9425" y="1983878"/>
              <a:ext cx="855831" cy="495481"/>
            </a:xfrm>
            <a:prstGeom prst="rect">
              <a:avLst/>
            </a:prstGeom>
          </p:spPr>
        </p:pic>
        <p:pic>
          <p:nvPicPr>
            <p:cNvPr id="41" name="トラブルマス">
              <a:extLst>
                <a:ext uri="{FF2B5EF4-FFF2-40B4-BE49-F238E27FC236}">
                  <a16:creationId xmlns:a16="http://schemas.microsoft.com/office/drawing/2014/main" id="{CF1738B7-3169-4EFC-B3B0-7DFF9A0C5B9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4731" y="3132398"/>
              <a:ext cx="855831" cy="495481"/>
            </a:xfrm>
            <a:prstGeom prst="rect">
              <a:avLst/>
            </a:prstGeom>
          </p:spPr>
        </p:pic>
        <p:pic>
          <p:nvPicPr>
            <p:cNvPr id="42" name="トラブルマス">
              <a:extLst>
                <a:ext uri="{FF2B5EF4-FFF2-40B4-BE49-F238E27FC236}">
                  <a16:creationId xmlns:a16="http://schemas.microsoft.com/office/drawing/2014/main" id="{3E3126C0-94EE-41B1-BD1C-7798698CD3A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0679" y="3416810"/>
              <a:ext cx="855831" cy="495481"/>
            </a:xfrm>
            <a:prstGeom prst="rect">
              <a:avLst/>
            </a:prstGeom>
          </p:spPr>
        </p:pic>
      </p:grp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E380056C-134B-4057-A530-CECC23673F02}"/>
              </a:ext>
            </a:extLst>
          </p:cNvPr>
          <p:cNvGrpSpPr/>
          <p:nvPr/>
        </p:nvGrpSpPr>
        <p:grpSpPr>
          <a:xfrm>
            <a:off x="2643019" y="1683452"/>
            <a:ext cx="2351256" cy="1364487"/>
            <a:chOff x="2643019" y="1683452"/>
            <a:chExt cx="2351256" cy="1364487"/>
          </a:xfrm>
        </p:grpSpPr>
        <p:pic>
          <p:nvPicPr>
            <p:cNvPr id="30" name="図 29" descr="部屋 が含まれている画像&#10;&#10;自動的に生成された説明">
              <a:extLst>
                <a:ext uri="{FF2B5EF4-FFF2-40B4-BE49-F238E27FC236}">
                  <a16:creationId xmlns:a16="http://schemas.microsoft.com/office/drawing/2014/main" id="{B5BBB71A-74B9-4C51-BA68-C6229433D6D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409" t="18549" r="50000" b="65252"/>
            <a:stretch>
              <a:fillRect/>
            </a:stretch>
          </p:blipFill>
          <p:spPr>
            <a:xfrm>
              <a:off x="3133085" y="1683452"/>
              <a:ext cx="876299" cy="509587"/>
            </a:xfrm>
            <a:custGeom>
              <a:avLst/>
              <a:gdLst>
                <a:gd name="connsiteX0" fmla="*/ 438150 w 876299"/>
                <a:gd name="connsiteY0" fmla="*/ 0 h 509587"/>
                <a:gd name="connsiteX1" fmla="*/ 876299 w 876299"/>
                <a:gd name="connsiteY1" fmla="*/ 254794 h 509587"/>
                <a:gd name="connsiteX2" fmla="*/ 438150 w 876299"/>
                <a:gd name="connsiteY2" fmla="*/ 509587 h 509587"/>
                <a:gd name="connsiteX3" fmla="*/ 0 w 876299"/>
                <a:gd name="connsiteY3" fmla="*/ 254794 h 50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6299" h="509587">
                  <a:moveTo>
                    <a:pt x="438150" y="0"/>
                  </a:moveTo>
                  <a:lnTo>
                    <a:pt x="876299" y="254794"/>
                  </a:lnTo>
                  <a:lnTo>
                    <a:pt x="438150" y="509587"/>
                  </a:lnTo>
                  <a:lnTo>
                    <a:pt x="0" y="254794"/>
                  </a:lnTo>
                  <a:close/>
                </a:path>
              </a:pathLst>
            </a:custGeom>
          </p:spPr>
        </p:pic>
        <p:pic>
          <p:nvPicPr>
            <p:cNvPr id="34" name="図 33" descr="部屋 が含まれている画像&#10;&#10;自動的に生成された説明">
              <a:extLst>
                <a:ext uri="{FF2B5EF4-FFF2-40B4-BE49-F238E27FC236}">
                  <a16:creationId xmlns:a16="http://schemas.microsoft.com/office/drawing/2014/main" id="{57F295D3-728A-4671-9ED3-D9EAAC7FD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888" t="19077" r="29932" b="65271"/>
            <a:stretch>
              <a:fillRect/>
            </a:stretch>
          </p:blipFill>
          <p:spPr>
            <a:xfrm>
              <a:off x="2643019" y="2555560"/>
              <a:ext cx="855831" cy="492379"/>
            </a:xfrm>
            <a:custGeom>
              <a:avLst/>
              <a:gdLst>
                <a:gd name="connsiteX0" fmla="*/ 427916 w 855831"/>
                <a:gd name="connsiteY0" fmla="*/ 0 h 492379"/>
                <a:gd name="connsiteX1" fmla="*/ 855831 w 855831"/>
                <a:gd name="connsiteY1" fmla="*/ 246190 h 492379"/>
                <a:gd name="connsiteX2" fmla="*/ 427916 w 855831"/>
                <a:gd name="connsiteY2" fmla="*/ 492379 h 492379"/>
                <a:gd name="connsiteX3" fmla="*/ 0 w 855831"/>
                <a:gd name="connsiteY3" fmla="*/ 246190 h 49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5831" h="492379">
                  <a:moveTo>
                    <a:pt x="427916" y="0"/>
                  </a:moveTo>
                  <a:lnTo>
                    <a:pt x="855831" y="246190"/>
                  </a:lnTo>
                  <a:lnTo>
                    <a:pt x="427916" y="492379"/>
                  </a:lnTo>
                  <a:lnTo>
                    <a:pt x="0" y="246190"/>
                  </a:lnTo>
                  <a:close/>
                </a:path>
              </a:pathLst>
            </a:custGeom>
          </p:spPr>
        </p:pic>
        <p:pic>
          <p:nvPicPr>
            <p:cNvPr id="35" name="図 34" descr="部屋 が含まれている画像&#10;&#10;自動的に生成された説明">
              <a:extLst>
                <a:ext uri="{FF2B5EF4-FFF2-40B4-BE49-F238E27FC236}">
                  <a16:creationId xmlns:a16="http://schemas.microsoft.com/office/drawing/2014/main" id="{60C5A642-B71D-4E16-80C5-F6FFCDF2A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888" t="19077" r="29932" b="65271"/>
            <a:stretch>
              <a:fillRect/>
            </a:stretch>
          </p:blipFill>
          <p:spPr>
            <a:xfrm>
              <a:off x="4138444" y="2271270"/>
              <a:ext cx="855831" cy="492379"/>
            </a:xfrm>
            <a:custGeom>
              <a:avLst/>
              <a:gdLst>
                <a:gd name="connsiteX0" fmla="*/ 427916 w 855831"/>
                <a:gd name="connsiteY0" fmla="*/ 0 h 492379"/>
                <a:gd name="connsiteX1" fmla="*/ 855831 w 855831"/>
                <a:gd name="connsiteY1" fmla="*/ 246190 h 492379"/>
                <a:gd name="connsiteX2" fmla="*/ 427916 w 855831"/>
                <a:gd name="connsiteY2" fmla="*/ 492379 h 492379"/>
                <a:gd name="connsiteX3" fmla="*/ 0 w 855831"/>
                <a:gd name="connsiteY3" fmla="*/ 246190 h 49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5831" h="492379">
                  <a:moveTo>
                    <a:pt x="427916" y="0"/>
                  </a:moveTo>
                  <a:lnTo>
                    <a:pt x="855831" y="246190"/>
                  </a:lnTo>
                  <a:lnTo>
                    <a:pt x="427916" y="492379"/>
                  </a:lnTo>
                  <a:lnTo>
                    <a:pt x="0" y="246190"/>
                  </a:lnTo>
                  <a:close/>
                </a:path>
              </a:pathLst>
            </a:custGeom>
          </p:spPr>
        </p:pic>
      </p:grpSp>
      <p:pic>
        <p:nvPicPr>
          <p:cNvPr id="20" name="図 19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66146252-DA5F-4F7D-8F71-FEC4274CE93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48" y="2424112"/>
            <a:ext cx="759883" cy="991555"/>
          </a:xfrm>
          <a:prstGeom prst="rect">
            <a:avLst/>
          </a:prstGeom>
        </p:spPr>
      </p:pic>
      <p:pic>
        <p:nvPicPr>
          <p:cNvPr id="22" name="図 21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7CD58B59-0101-4DC3-84F8-2572F3A26DA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775" y="1385046"/>
            <a:ext cx="4981575" cy="3145772"/>
          </a:xfrm>
          <a:prstGeom prst="rect">
            <a:avLst/>
          </a:prstGeom>
        </p:spPr>
      </p:pic>
      <p:pic>
        <p:nvPicPr>
          <p:cNvPr id="24" name="図 23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375023AD-2AFE-415C-B6F3-DD8AAC69C0E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775" y="1947861"/>
            <a:ext cx="4981575" cy="2573814"/>
          </a:xfrm>
          <a:prstGeom prst="rect">
            <a:avLst/>
          </a:prstGeom>
        </p:spPr>
      </p:pic>
      <p:grpSp>
        <p:nvGrpSpPr>
          <p:cNvPr id="13" name="クリン君">
            <a:extLst>
              <a:ext uri="{FF2B5EF4-FFF2-40B4-BE49-F238E27FC236}">
                <a16:creationId xmlns:a16="http://schemas.microsoft.com/office/drawing/2014/main" id="{9F927129-D903-496B-9AC5-2A1635B33766}"/>
              </a:ext>
            </a:extLst>
          </p:cNvPr>
          <p:cNvGrpSpPr/>
          <p:nvPr/>
        </p:nvGrpSpPr>
        <p:grpSpPr>
          <a:xfrm>
            <a:off x="7870340" y="3962400"/>
            <a:ext cx="2311886" cy="2434284"/>
            <a:chOff x="3587262" y="674614"/>
            <a:chExt cx="5017476" cy="5283126"/>
          </a:xfrm>
        </p:grpSpPr>
        <p:pic>
          <p:nvPicPr>
            <p:cNvPr id="14" name="図 13" descr="矢印&#10;&#10;自動的に生成された説明">
              <a:extLst>
                <a:ext uri="{FF2B5EF4-FFF2-40B4-BE49-F238E27FC236}">
                  <a16:creationId xmlns:a16="http://schemas.microsoft.com/office/drawing/2014/main" id="{FA968A93-042A-4933-AF36-ADEAD55EAA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15" name="図 14" descr="ロゴ, アイコン&#10;&#10;自動的に生成された説明">
              <a:extLst>
                <a:ext uri="{FF2B5EF4-FFF2-40B4-BE49-F238E27FC236}">
                  <a16:creationId xmlns:a16="http://schemas.microsoft.com/office/drawing/2014/main" id="{6392699B-DBAC-4A8C-AC72-B5436B6168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16" name="図 15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85862E9C-B463-4EC5-BFE7-5F870EE643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17" name="図 16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C2730F71-FC25-48FB-94DB-C94D615743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18" name="フリーフォーム: 図形 17">
            <a:extLst>
              <a:ext uri="{FF2B5EF4-FFF2-40B4-BE49-F238E27FC236}">
                <a16:creationId xmlns:a16="http://schemas.microsoft.com/office/drawing/2014/main" id="{6E36F8C5-6B36-4A96-AC44-D8F906E79262}"/>
              </a:ext>
            </a:extLst>
          </p:cNvPr>
          <p:cNvSpPr/>
          <p:nvPr/>
        </p:nvSpPr>
        <p:spPr>
          <a:xfrm>
            <a:off x="210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3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3" name="voice_pcgame07-1">
            <a:hlinkClick r:id="" action="ppaction://media"/>
            <a:extLst>
              <a:ext uri="{FF2B5EF4-FFF2-40B4-BE49-F238E27FC236}">
                <a16:creationId xmlns:a16="http://schemas.microsoft.com/office/drawing/2014/main" id="{8577D124-518B-4F72-B469-2AEC2CF5B86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4175.875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3000">
        <p:fade/>
      </p:transition>
    </mc:Choice>
    <mc:Fallback xmlns="">
      <p:transition spd="med" advClick="0" advTm="4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5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2000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animMotion origin="layout" path="M 0 -3.33333E-6 L -0.21172 -3.33333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86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3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Motion origin="layout" path="M 0 -3.33333E-6 L 0.21198 -3.33333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99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42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6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/>
      <p:bldP spid="25" grpId="0"/>
      <p:bldP spid="25" grpId="1"/>
      <p:bldP spid="26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ゲーム画面">
            <a:extLst>
              <a:ext uri="{FF2B5EF4-FFF2-40B4-BE49-F238E27FC236}">
                <a16:creationId xmlns:a16="http://schemas.microsoft.com/office/drawing/2014/main" id="{5E126BA8-2B70-426F-8C32-9AB72D503C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694" y="391346"/>
            <a:ext cx="8480612" cy="5770504"/>
          </a:xfrm>
          <a:prstGeom prst="rect">
            <a:avLst/>
          </a:prstGeom>
        </p:spPr>
      </p:pic>
      <p:sp>
        <p:nvSpPr>
          <p:cNvPr id="9" name="マスク">
            <a:extLst>
              <a:ext uri="{FF2B5EF4-FFF2-40B4-BE49-F238E27FC236}">
                <a16:creationId xmlns:a16="http://schemas.microsoft.com/office/drawing/2014/main" id="{96DEFA92-7E30-4845-8A9B-B4B31714CA0A}"/>
              </a:ext>
            </a:extLst>
          </p:cNvPr>
          <p:cNvSpPr/>
          <p:nvPr/>
        </p:nvSpPr>
        <p:spPr>
          <a:xfrm>
            <a:off x="1845388" y="1228726"/>
            <a:ext cx="8490918" cy="4933124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 descr="マップ が含まれている画像&#10;&#10;自動的に生成された説明">
            <a:extLst>
              <a:ext uri="{FF2B5EF4-FFF2-40B4-BE49-F238E27FC236}">
                <a16:creationId xmlns:a16="http://schemas.microsoft.com/office/drawing/2014/main" id="{F1494C5A-49CD-48CD-A41D-B9D11DFA09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775" y="1385888"/>
            <a:ext cx="4981575" cy="3145772"/>
          </a:xfrm>
          <a:prstGeom prst="rect">
            <a:avLst/>
          </a:prstGeom>
        </p:spPr>
      </p:pic>
      <p:pic>
        <p:nvPicPr>
          <p:cNvPr id="10" name="図 9" descr="テキスト&#10;&#10;自動的に生成された説明">
            <a:extLst>
              <a:ext uri="{FF2B5EF4-FFF2-40B4-BE49-F238E27FC236}">
                <a16:creationId xmlns:a16="http://schemas.microsoft.com/office/drawing/2014/main" id="{53E5C695-654F-48C0-B8CB-A887B6A432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854" y="581660"/>
            <a:ext cx="2055550" cy="459476"/>
          </a:xfrm>
          <a:prstGeom prst="rect">
            <a:avLst/>
          </a:prstGeom>
        </p:spPr>
      </p:pic>
      <p:pic>
        <p:nvPicPr>
          <p:cNvPr id="11" name="環境メーター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5642CE8B-18F3-4C08-9C6F-C85D9E73AE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120" y="436430"/>
            <a:ext cx="984396" cy="614420"/>
          </a:xfrm>
          <a:prstGeom prst="rect">
            <a:avLst/>
          </a:prstGeom>
        </p:spPr>
      </p:pic>
      <p:sp>
        <p:nvSpPr>
          <p:cNvPr id="12" name="35">
            <a:extLst>
              <a:ext uri="{FF2B5EF4-FFF2-40B4-BE49-F238E27FC236}">
                <a16:creationId xmlns:a16="http://schemas.microsoft.com/office/drawing/2014/main" id="{383DF90F-C333-458E-8A5D-FDC770C9532D}"/>
              </a:ext>
            </a:extLst>
          </p:cNvPr>
          <p:cNvSpPr txBox="1"/>
          <p:nvPr/>
        </p:nvSpPr>
        <p:spPr>
          <a:xfrm>
            <a:off x="8628395" y="438845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ja-JP" altLang="en-US" b="1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３５</a:t>
            </a:r>
            <a:endParaRPr kumimoji="1" lang="en-US" altLang="ja-JP" b="1" dirty="0">
              <a:solidFill>
                <a:srgbClr val="FF00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pic>
        <p:nvPicPr>
          <p:cNvPr id="14" name="トラブルマス">
            <a:extLst>
              <a:ext uri="{FF2B5EF4-FFF2-40B4-BE49-F238E27FC236}">
                <a16:creationId xmlns:a16="http://schemas.microsoft.com/office/drawing/2014/main" id="{2F588A8A-0DB3-4E53-8114-C197AC9A4DA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043" y="3131976"/>
            <a:ext cx="855831" cy="495481"/>
          </a:xfrm>
          <a:prstGeom prst="rect">
            <a:avLst/>
          </a:prstGeom>
        </p:spPr>
      </p:pic>
      <p:pic>
        <p:nvPicPr>
          <p:cNvPr id="15" name="トラブルマス">
            <a:extLst>
              <a:ext uri="{FF2B5EF4-FFF2-40B4-BE49-F238E27FC236}">
                <a16:creationId xmlns:a16="http://schemas.microsoft.com/office/drawing/2014/main" id="{7297F394-B479-4DEC-BBA6-6DE15A382FD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279" y="2848187"/>
            <a:ext cx="855831" cy="495481"/>
          </a:xfrm>
          <a:prstGeom prst="rect">
            <a:avLst/>
          </a:prstGeom>
        </p:spPr>
      </p:pic>
      <p:pic>
        <p:nvPicPr>
          <p:cNvPr id="16" name="トラブルマス">
            <a:extLst>
              <a:ext uri="{FF2B5EF4-FFF2-40B4-BE49-F238E27FC236}">
                <a16:creationId xmlns:a16="http://schemas.microsoft.com/office/drawing/2014/main" id="{1018D87A-1B56-43C9-9CCD-735398C792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990" y="2568368"/>
            <a:ext cx="855831" cy="495481"/>
          </a:xfrm>
          <a:prstGeom prst="rect">
            <a:avLst/>
          </a:prstGeom>
        </p:spPr>
      </p:pic>
      <p:pic>
        <p:nvPicPr>
          <p:cNvPr id="17" name="トラブルマス">
            <a:extLst>
              <a:ext uri="{FF2B5EF4-FFF2-40B4-BE49-F238E27FC236}">
                <a16:creationId xmlns:a16="http://schemas.microsoft.com/office/drawing/2014/main" id="{2D7551FB-3E77-431C-A973-356A9C2779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979" y="1993693"/>
            <a:ext cx="855831" cy="495481"/>
          </a:xfrm>
          <a:prstGeom prst="rect">
            <a:avLst/>
          </a:prstGeom>
        </p:spPr>
      </p:pic>
      <p:pic>
        <p:nvPicPr>
          <p:cNvPr id="18" name="トラブルマス">
            <a:extLst>
              <a:ext uri="{FF2B5EF4-FFF2-40B4-BE49-F238E27FC236}">
                <a16:creationId xmlns:a16="http://schemas.microsoft.com/office/drawing/2014/main" id="{60C4B1B8-A197-4C19-9681-FDE772FABC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288" y="1710699"/>
            <a:ext cx="855831" cy="495481"/>
          </a:xfrm>
          <a:prstGeom prst="rect">
            <a:avLst/>
          </a:prstGeom>
        </p:spPr>
      </p:pic>
      <p:pic>
        <p:nvPicPr>
          <p:cNvPr id="19" name="トラブルマス">
            <a:extLst>
              <a:ext uri="{FF2B5EF4-FFF2-40B4-BE49-F238E27FC236}">
                <a16:creationId xmlns:a16="http://schemas.microsoft.com/office/drawing/2014/main" id="{7A74E585-E6E5-430B-84B0-4D85AE67E4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187" y="1988617"/>
            <a:ext cx="855831" cy="495481"/>
          </a:xfrm>
          <a:prstGeom prst="rect">
            <a:avLst/>
          </a:prstGeom>
        </p:spPr>
      </p:pic>
      <p:pic>
        <p:nvPicPr>
          <p:cNvPr id="20" name="トラブルマス">
            <a:extLst>
              <a:ext uri="{FF2B5EF4-FFF2-40B4-BE49-F238E27FC236}">
                <a16:creationId xmlns:a16="http://schemas.microsoft.com/office/drawing/2014/main" id="{D4D52F47-2D72-409E-ACD4-8D2AEC85BA3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366" y="2562017"/>
            <a:ext cx="855831" cy="495481"/>
          </a:xfrm>
          <a:prstGeom prst="rect">
            <a:avLst/>
          </a:prstGeom>
        </p:spPr>
      </p:pic>
      <p:pic>
        <p:nvPicPr>
          <p:cNvPr id="21" name="トラブルマス">
            <a:extLst>
              <a:ext uri="{FF2B5EF4-FFF2-40B4-BE49-F238E27FC236}">
                <a16:creationId xmlns:a16="http://schemas.microsoft.com/office/drawing/2014/main" id="{19D00F1C-0848-4C60-BCB0-6B6C13777D8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931" y="2273267"/>
            <a:ext cx="855831" cy="495481"/>
          </a:xfrm>
          <a:prstGeom prst="rect">
            <a:avLst/>
          </a:prstGeom>
        </p:spPr>
      </p:pic>
      <p:pic>
        <p:nvPicPr>
          <p:cNvPr id="22" name="トラブルマス">
            <a:extLst>
              <a:ext uri="{FF2B5EF4-FFF2-40B4-BE49-F238E27FC236}">
                <a16:creationId xmlns:a16="http://schemas.microsoft.com/office/drawing/2014/main" id="{D13D8C42-75F2-46AC-B67F-D8986D89FD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868" y="1987955"/>
            <a:ext cx="855831" cy="495481"/>
          </a:xfrm>
          <a:prstGeom prst="rect">
            <a:avLst/>
          </a:prstGeom>
        </p:spPr>
      </p:pic>
      <p:pic>
        <p:nvPicPr>
          <p:cNvPr id="23" name="トラブルマス">
            <a:extLst>
              <a:ext uri="{FF2B5EF4-FFF2-40B4-BE49-F238E27FC236}">
                <a16:creationId xmlns:a16="http://schemas.microsoft.com/office/drawing/2014/main" id="{500D57E2-5AFC-4C8F-84A2-FABEF44FB6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853" y="1699413"/>
            <a:ext cx="855831" cy="495481"/>
          </a:xfrm>
          <a:prstGeom prst="rect">
            <a:avLst/>
          </a:prstGeom>
        </p:spPr>
      </p:pic>
      <p:pic>
        <p:nvPicPr>
          <p:cNvPr id="24" name="トラブルマス">
            <a:extLst>
              <a:ext uri="{FF2B5EF4-FFF2-40B4-BE49-F238E27FC236}">
                <a16:creationId xmlns:a16="http://schemas.microsoft.com/office/drawing/2014/main" id="{32DF861C-175A-4F0F-A17A-8BC72A3425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337" y="1422445"/>
            <a:ext cx="855831" cy="495481"/>
          </a:xfrm>
          <a:prstGeom prst="rect">
            <a:avLst/>
          </a:prstGeom>
        </p:spPr>
      </p:pic>
      <p:pic>
        <p:nvPicPr>
          <p:cNvPr id="32" name="図 31" descr="ゲーム画面のスクリーンショット&#10;&#10;自動的に生成された説明">
            <a:extLst>
              <a:ext uri="{FF2B5EF4-FFF2-40B4-BE49-F238E27FC236}">
                <a16:creationId xmlns:a16="http://schemas.microsoft.com/office/drawing/2014/main" id="{BA4CBC29-3101-4F21-BA2B-302DED54484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21587"/>
            <a:ext cx="12192000" cy="2118993"/>
          </a:xfrm>
          <a:prstGeom prst="rect">
            <a:avLst/>
          </a:prstGeom>
        </p:spPr>
      </p:pic>
      <p:sp>
        <p:nvSpPr>
          <p:cNvPr id="34" name="マスク">
            <a:extLst>
              <a:ext uri="{FF2B5EF4-FFF2-40B4-BE49-F238E27FC236}">
                <a16:creationId xmlns:a16="http://schemas.microsoft.com/office/drawing/2014/main" id="{FF67BAD7-46BD-4BD2-AC14-76B93769AD4E}"/>
              </a:ext>
            </a:extLst>
          </p:cNvPr>
          <p:cNvSpPr/>
          <p:nvPr/>
        </p:nvSpPr>
        <p:spPr>
          <a:xfrm>
            <a:off x="1855694" y="404480"/>
            <a:ext cx="8490918" cy="5648019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5" name="クリン君">
            <a:extLst>
              <a:ext uri="{FF2B5EF4-FFF2-40B4-BE49-F238E27FC236}">
                <a16:creationId xmlns:a16="http://schemas.microsoft.com/office/drawing/2014/main" id="{8C3B45EB-611D-41AF-BA19-9E4329FCCAEA}"/>
              </a:ext>
            </a:extLst>
          </p:cNvPr>
          <p:cNvGrpSpPr/>
          <p:nvPr/>
        </p:nvGrpSpPr>
        <p:grpSpPr>
          <a:xfrm>
            <a:off x="7870340" y="3962400"/>
            <a:ext cx="2311886" cy="2434284"/>
            <a:chOff x="3587262" y="674614"/>
            <a:chExt cx="5017476" cy="5283126"/>
          </a:xfrm>
        </p:grpSpPr>
        <p:pic>
          <p:nvPicPr>
            <p:cNvPr id="26" name="図 25" descr="矢印&#10;&#10;自動的に生成された説明">
              <a:extLst>
                <a:ext uri="{FF2B5EF4-FFF2-40B4-BE49-F238E27FC236}">
                  <a16:creationId xmlns:a16="http://schemas.microsoft.com/office/drawing/2014/main" id="{E25F4FEE-4030-4830-9667-DFFA9806C6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27" name="図 26" descr="ロゴ, アイコン&#10;&#10;自動的に生成された説明">
              <a:extLst>
                <a:ext uri="{FF2B5EF4-FFF2-40B4-BE49-F238E27FC236}">
                  <a16:creationId xmlns:a16="http://schemas.microsoft.com/office/drawing/2014/main" id="{8214B21B-5DB5-4A2F-A016-295ED3A0C0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28" name="図 27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058B5190-8362-48A8-A05A-468E190F7D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29" name="図 28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34B720F4-26B8-4C15-8FEE-6EE996365E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33" name="フリーフォーム: 図形 32">
            <a:extLst>
              <a:ext uri="{FF2B5EF4-FFF2-40B4-BE49-F238E27FC236}">
                <a16:creationId xmlns:a16="http://schemas.microsoft.com/office/drawing/2014/main" id="{081F4834-7015-42BA-984C-B266450AC9C9}"/>
              </a:ext>
            </a:extLst>
          </p:cNvPr>
          <p:cNvSpPr/>
          <p:nvPr/>
        </p:nvSpPr>
        <p:spPr>
          <a:xfrm>
            <a:off x="210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3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7" name="voice_pcgame07-2">
            <a:hlinkClick r:id="" action="ppaction://media"/>
            <a:extLst>
              <a:ext uri="{FF2B5EF4-FFF2-40B4-BE49-F238E27FC236}">
                <a16:creationId xmlns:a16="http://schemas.microsoft.com/office/drawing/2014/main" id="{8FAEC67E-50E7-488B-B988-F1433FC4DEC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3000" end="0.87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5694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5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4500">
        <p:fade/>
      </p:transition>
    </mc:Choice>
    <mc:Fallback xmlns="">
      <p:transition spd="med" advClick="0" advTm="3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7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2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xit" presetSubtype="8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28500"/>
                                  </p:stCondLst>
                                  <p:childTnLst>
                                    <p:animMotion origin="layout" path="M -4.58333E-6 -2.59259E-6 L -0.24036 -0.26759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18" y="-13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8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EDBD300F-698D-4F7E-93F2-8ACC3A132E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817518"/>
            <a:ext cx="6096000" cy="816484"/>
          </a:xfrm>
          <a:prstGeom prst="rect">
            <a:avLst/>
          </a:prstGeom>
        </p:spPr>
      </p:pic>
      <p:pic>
        <p:nvPicPr>
          <p:cNvPr id="4" name="図 3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1735303B-2A50-4300-889F-68DBA5196A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8540" y="4055306"/>
            <a:ext cx="1763380" cy="1627734"/>
          </a:xfrm>
          <a:prstGeom prst="rect">
            <a:avLst/>
          </a:prstGeom>
        </p:spPr>
      </p:pic>
      <p:pic>
        <p:nvPicPr>
          <p:cNvPr id="5" name="図 4" descr="挿絵, 人形 が含まれている画像&#10;&#10;自動的に生成された説明">
            <a:extLst>
              <a:ext uri="{FF2B5EF4-FFF2-40B4-BE49-F238E27FC236}">
                <a16:creationId xmlns:a16="http://schemas.microsoft.com/office/drawing/2014/main" id="{29DE8CE5-EE4E-4AF0-AB56-0B9A726E54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427" y="3898402"/>
            <a:ext cx="1389208" cy="1784638"/>
          </a:xfrm>
          <a:prstGeom prst="rect">
            <a:avLst/>
          </a:prstGeom>
        </p:spPr>
      </p:pic>
      <p:pic>
        <p:nvPicPr>
          <p:cNvPr id="6" name="図 5" descr="ダイアグラム が含まれている画像&#10;&#10;自動的に生成された説明">
            <a:extLst>
              <a:ext uri="{FF2B5EF4-FFF2-40B4-BE49-F238E27FC236}">
                <a16:creationId xmlns:a16="http://schemas.microsoft.com/office/drawing/2014/main" id="{21334626-69D1-4840-92F5-3C68D771B4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00" y="898260"/>
            <a:ext cx="7239000" cy="4870924"/>
          </a:xfrm>
          <a:prstGeom prst="rect">
            <a:avLst/>
          </a:prstGeom>
        </p:spPr>
      </p:pic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CC524C9E-3148-4A0D-AC20-D2A1D87DFA54}"/>
              </a:ext>
            </a:extLst>
          </p:cNvPr>
          <p:cNvSpPr/>
          <p:nvPr/>
        </p:nvSpPr>
        <p:spPr>
          <a:xfrm>
            <a:off x="210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3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2" name="voice_pcgame08">
            <a:hlinkClick r:id="" action="ppaction://media"/>
            <a:extLst>
              <a:ext uri="{FF2B5EF4-FFF2-40B4-BE49-F238E27FC236}">
                <a16:creationId xmlns:a16="http://schemas.microsoft.com/office/drawing/2014/main" id="{CCC7EBC8-ED7F-4B3B-B97D-1A7C313FD8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9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84C2303-D169-472F-A28E-2C4E69984A2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  <p:pic>
        <p:nvPicPr>
          <p:cNvPr id="11" name="Part3へ" descr="ボール, 打つ, 振る, 選手 が含まれている画像&#10;&#10;自動的に生成された説明">
            <a:hlinkClick r:id="rId10" action="ppaction://hlinksldjump"/>
            <a:extLst>
              <a:ext uri="{FF2B5EF4-FFF2-40B4-BE49-F238E27FC236}">
                <a16:creationId xmlns:a16="http://schemas.microsoft.com/office/drawing/2014/main" id="{63F64882-D98F-4C3D-9A24-248959E43F5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0707"/>
          <a:stretch/>
        </p:blipFill>
        <p:spPr>
          <a:xfrm>
            <a:off x="2954031" y="6230607"/>
            <a:ext cx="1085737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00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0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グラフィカル ユーザー インターフェイス, Web サイト&#10;&#10;自動的に生成された説明">
            <a:extLst>
              <a:ext uri="{FF2B5EF4-FFF2-40B4-BE49-F238E27FC236}">
                <a16:creationId xmlns:a16="http://schemas.microsoft.com/office/drawing/2014/main" id="{DB6A35C0-384F-49A5-A330-095EB0B1C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786" y="430626"/>
            <a:ext cx="8456428" cy="5741566"/>
          </a:xfrm>
          <a:prstGeom prst="rect">
            <a:avLst/>
          </a:prstGeom>
        </p:spPr>
      </p:pic>
      <p:pic>
        <p:nvPicPr>
          <p:cNvPr id="11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E978F66-48DF-4D48-B62F-3CEC5054BE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82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E6A8C5F7-24EA-4CFC-8384-AA55DE7DC7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786" y="430626"/>
            <a:ext cx="8456428" cy="5741566"/>
          </a:xfrm>
          <a:prstGeom prst="rect">
            <a:avLst/>
          </a:prstGeom>
        </p:spPr>
      </p:pic>
      <p:pic>
        <p:nvPicPr>
          <p:cNvPr id="4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9886913-1C06-4300-A974-A7CCBA4147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77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4E5586E3-F8CF-4ED1-A4C8-4650631086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786" y="430626"/>
            <a:ext cx="8456428" cy="5741566"/>
          </a:xfrm>
          <a:prstGeom prst="rect">
            <a:avLst/>
          </a:prstGeom>
        </p:spPr>
      </p:pic>
      <p:pic>
        <p:nvPicPr>
          <p:cNvPr id="3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EE41A98-8623-41BB-908A-102C20204F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67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ダイアグラム&#10;&#10;自動的に生成された説明">
            <a:extLst>
              <a:ext uri="{FF2B5EF4-FFF2-40B4-BE49-F238E27FC236}">
                <a16:creationId xmlns:a16="http://schemas.microsoft.com/office/drawing/2014/main" id="{0365F5B8-A464-4CD6-BBDD-AAA5078379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786" y="430626"/>
            <a:ext cx="8456428" cy="5741566"/>
          </a:xfrm>
          <a:prstGeom prst="rect">
            <a:avLst/>
          </a:prstGeom>
        </p:spPr>
      </p:pic>
      <p:pic>
        <p:nvPicPr>
          <p:cNvPr id="4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F08A335-E59C-42A6-AFAC-64CFFF77D7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52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EDBD300F-698D-4F7E-93F2-8ACC3A132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817518"/>
            <a:ext cx="6096000" cy="816484"/>
          </a:xfrm>
          <a:prstGeom prst="rect">
            <a:avLst/>
          </a:prstGeom>
        </p:spPr>
      </p:pic>
      <p:pic>
        <p:nvPicPr>
          <p:cNvPr id="4" name="図 3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1735303B-2A50-4300-889F-68DBA5196A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8540" y="4055306"/>
            <a:ext cx="1763380" cy="1627734"/>
          </a:xfrm>
          <a:prstGeom prst="rect">
            <a:avLst/>
          </a:prstGeom>
        </p:spPr>
      </p:pic>
      <p:pic>
        <p:nvPicPr>
          <p:cNvPr id="5" name="図 4" descr="挿絵, 人形 が含まれている画像&#10;&#10;自動的に生成された説明">
            <a:extLst>
              <a:ext uri="{FF2B5EF4-FFF2-40B4-BE49-F238E27FC236}">
                <a16:creationId xmlns:a16="http://schemas.microsoft.com/office/drawing/2014/main" id="{29DE8CE5-EE4E-4AF0-AB56-0B9A726E54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427" y="3898402"/>
            <a:ext cx="1389208" cy="1784638"/>
          </a:xfrm>
          <a:prstGeom prst="rect">
            <a:avLst/>
          </a:prstGeom>
        </p:spPr>
      </p:pic>
      <p:pic>
        <p:nvPicPr>
          <p:cNvPr id="6" name="図 5" descr="ダイアグラム が含まれている画像&#10;&#10;自動的に生成された説明">
            <a:extLst>
              <a:ext uri="{FF2B5EF4-FFF2-40B4-BE49-F238E27FC236}">
                <a16:creationId xmlns:a16="http://schemas.microsoft.com/office/drawing/2014/main" id="{21334626-69D1-4840-92F5-3C68D771B4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090" y="1862613"/>
            <a:ext cx="4655820" cy="3132773"/>
          </a:xfrm>
          <a:prstGeom prst="rect">
            <a:avLst/>
          </a:prstGeom>
        </p:spPr>
      </p:pic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CC524C9E-3148-4A0D-AC20-D2A1D87DFA54}"/>
              </a:ext>
            </a:extLst>
          </p:cNvPr>
          <p:cNvSpPr/>
          <p:nvPr/>
        </p:nvSpPr>
        <p:spPr>
          <a:xfrm>
            <a:off x="210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3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11" name="Part3へ" descr="ボール, 打つ, 振る, 選手 が含まれている画像&#10;&#10;自動的に生成された説明">
            <a:hlinkClick r:id="rId6" action="ppaction://hlinksldjump"/>
            <a:extLst>
              <a:ext uri="{FF2B5EF4-FFF2-40B4-BE49-F238E27FC236}">
                <a16:creationId xmlns:a16="http://schemas.microsoft.com/office/drawing/2014/main" id="{63F64882-D98F-4C3D-9A24-248959E43F5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0707"/>
          <a:stretch/>
        </p:blipFill>
        <p:spPr>
          <a:xfrm>
            <a:off x="1920223" y="6230607"/>
            <a:ext cx="1085737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13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図 23" descr="ダイアグラム が含まれている画像&#10;&#10;自動的に生成された説明">
            <a:extLst>
              <a:ext uri="{FF2B5EF4-FFF2-40B4-BE49-F238E27FC236}">
                <a16:creationId xmlns:a16="http://schemas.microsoft.com/office/drawing/2014/main" id="{6249ED42-869F-4CE2-892C-8ABAB7550D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801" y="914400"/>
            <a:ext cx="6040398" cy="5029200"/>
          </a:xfrm>
          <a:prstGeom prst="rect">
            <a:avLst/>
          </a:prstGeom>
        </p:spPr>
      </p:pic>
      <p:pic>
        <p:nvPicPr>
          <p:cNvPr id="3" name="voice50">
            <a:hlinkClick r:id="" action="ppaction://media"/>
            <a:extLst>
              <a:ext uri="{FF2B5EF4-FFF2-40B4-BE49-F238E27FC236}">
                <a16:creationId xmlns:a16="http://schemas.microsoft.com/office/drawing/2014/main" id="{F7082C80-1DF2-4183-9B82-C160B377C2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96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6700"/>
    </mc:Choice>
    <mc:Fallback xmlns="">
      <p:transition advClick="0" advTm="167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video02">
            <a:hlinkClick r:id="" action="ppaction://media"/>
            <a:extLst>
              <a:ext uri="{FF2B5EF4-FFF2-40B4-BE49-F238E27FC236}">
                <a16:creationId xmlns:a16="http://schemas.microsoft.com/office/drawing/2014/main" id="{B2252740-1A6E-4816-B532-E479A907C53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1049" r="1049"/>
          <a:stretch/>
        </p:blipFill>
        <p:spPr>
          <a:xfrm>
            <a:off x="2067499" y="1099478"/>
            <a:ext cx="8057002" cy="4572000"/>
          </a:xfrm>
          <a:prstGeom prst="roundRect">
            <a:avLst>
              <a:gd name="adj" fmla="val 5439"/>
            </a:avLst>
          </a:prstGeom>
          <a:ln>
            <a:noFill/>
          </a:ln>
          <a:effectLst/>
        </p:spPr>
      </p:pic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B658A2B7-1BA1-4BDC-8E15-BD141D9F2186}"/>
              </a:ext>
            </a:extLst>
          </p:cNvPr>
          <p:cNvGrpSpPr/>
          <p:nvPr/>
        </p:nvGrpSpPr>
        <p:grpSpPr>
          <a:xfrm>
            <a:off x="8653346" y="4734786"/>
            <a:ext cx="1690982" cy="1780511"/>
            <a:chOff x="3587262" y="674614"/>
            <a:chExt cx="5017476" cy="5283126"/>
          </a:xfrm>
        </p:grpSpPr>
        <p:pic>
          <p:nvPicPr>
            <p:cNvPr id="20" name="図 19" descr="矢印&#10;&#10;自動的に生成された説明">
              <a:extLst>
                <a:ext uri="{FF2B5EF4-FFF2-40B4-BE49-F238E27FC236}">
                  <a16:creationId xmlns:a16="http://schemas.microsoft.com/office/drawing/2014/main" id="{5CB07B25-9177-4B80-B70C-A609FF940E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21" name="図 20" descr="ロゴ, アイコン&#10;&#10;自動的に生成された説明">
              <a:extLst>
                <a:ext uri="{FF2B5EF4-FFF2-40B4-BE49-F238E27FC236}">
                  <a16:creationId xmlns:a16="http://schemas.microsoft.com/office/drawing/2014/main" id="{74056101-208C-4A49-B1AB-0BE031DBB0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23" name="図 22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42AE15EA-AC9D-4C7D-AE01-64264C3082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19" name="図 18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8AC65EAC-0238-4DA6-99F5-F13FEDB5D1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26" name="フリーフォーム: 図形 25">
            <a:extLst>
              <a:ext uri="{FF2B5EF4-FFF2-40B4-BE49-F238E27FC236}">
                <a16:creationId xmlns:a16="http://schemas.microsoft.com/office/drawing/2014/main" id="{39E2F8F2-1D48-48D2-BEF2-FF7EB1470F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4" name="voice04">
            <a:hlinkClick r:id="" action="ppaction://media"/>
            <a:extLst>
              <a:ext uri="{FF2B5EF4-FFF2-40B4-BE49-F238E27FC236}">
                <a16:creationId xmlns:a16="http://schemas.microsoft.com/office/drawing/2014/main" id="{09649604-DAE9-4F2E-B05E-17BABB7BCDF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6500"/>
    </mc:Choice>
    <mc:Fallback xmlns="">
      <p:transition advClick="0" advTm="26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6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6171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8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6171"/>
                            </p:stCondLst>
                            <p:childTnLst>
                              <p:par>
                                <p:cTn id="2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4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video>
              <p:cMediaNode vol="80000">
                <p:cTn id="25" fill="remove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32375449-B07D-4ED2-AE09-49A0B9EBC729}"/>
              </a:ext>
            </a:extLst>
          </p:cNvPr>
          <p:cNvGrpSpPr/>
          <p:nvPr/>
        </p:nvGrpSpPr>
        <p:grpSpPr>
          <a:xfrm>
            <a:off x="2459665" y="688929"/>
            <a:ext cx="7272670" cy="757106"/>
            <a:chOff x="2459665" y="708932"/>
            <a:chExt cx="7272670" cy="757106"/>
          </a:xfrm>
        </p:grpSpPr>
        <p:sp>
          <p:nvSpPr>
            <p:cNvPr id="18" name="四角形: 角を丸くする 17">
              <a:extLst>
                <a:ext uri="{FF2B5EF4-FFF2-40B4-BE49-F238E27FC236}">
                  <a16:creationId xmlns:a16="http://schemas.microsoft.com/office/drawing/2014/main" id="{0DF63D35-BA54-42BB-B243-2A7F7D81E2E7}"/>
                </a:ext>
              </a:extLst>
            </p:cNvPr>
            <p:cNvSpPr/>
            <p:nvPr/>
          </p:nvSpPr>
          <p:spPr>
            <a:xfrm>
              <a:off x="2459665" y="708932"/>
              <a:ext cx="7272670" cy="757106"/>
            </a:xfrm>
            <a:prstGeom prst="roundRect">
              <a:avLst>
                <a:gd name="adj" fmla="val 50000"/>
              </a:avLst>
            </a:prstGeom>
            <a:solidFill>
              <a:srgbClr val="FF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9" name="グループ化 18">
              <a:extLst>
                <a:ext uri="{FF2B5EF4-FFF2-40B4-BE49-F238E27FC236}">
                  <a16:creationId xmlns:a16="http://schemas.microsoft.com/office/drawing/2014/main" id="{0F9E249D-3E52-472F-A13F-2A084062E666}"/>
                </a:ext>
              </a:extLst>
            </p:cNvPr>
            <p:cNvGrpSpPr/>
            <p:nvPr/>
          </p:nvGrpSpPr>
          <p:grpSpPr>
            <a:xfrm>
              <a:off x="3334088" y="740891"/>
              <a:ext cx="5700600" cy="664235"/>
              <a:chOff x="3283754" y="881348"/>
              <a:chExt cx="5700600" cy="664235"/>
            </a:xfrm>
          </p:grpSpPr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83B32355-D0BC-4A19-A819-52569C2C1EE3}"/>
                  </a:ext>
                </a:extLst>
              </p:cNvPr>
              <p:cNvSpPr txBox="1"/>
              <p:nvPr/>
            </p:nvSpPr>
            <p:spPr>
              <a:xfrm>
                <a:off x="3283754" y="960808"/>
                <a:ext cx="570060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200" dirty="0">
                    <a:latin typeface="HGP創英角ｺﾞｼｯｸUB" panose="020B0900000000000000" pitchFamily="50" charset="-128"/>
                    <a:ea typeface="HGP創英角ｺﾞｼｯｸUB" panose="020B0900000000000000" pitchFamily="50" charset="-128"/>
                  </a:rPr>
                  <a:t>自動車会社が取り組む「</a:t>
                </a:r>
                <a:r>
                  <a:rPr lang="ja-JP" altLang="en-US" sz="3200" dirty="0">
                    <a:latin typeface="HGP創英角ｺﾞｼｯｸUB" panose="020B0900000000000000" pitchFamily="50" charset="-128"/>
                    <a:ea typeface="HGP創英角ｺﾞｼｯｸUB" panose="020B0900000000000000" pitchFamily="50" charset="-128"/>
                  </a:rPr>
                  <a:t>ＳＤＧｓ」</a:t>
                </a:r>
                <a:endParaRPr kumimoji="1" lang="ja-JP" altLang="en-US" sz="3200" dirty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endParaRPr>
              </a:p>
            </p:txBody>
          </p:sp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7AD9E128-E69E-40BD-9BE7-55B01605D5D4}"/>
                  </a:ext>
                </a:extLst>
              </p:cNvPr>
              <p:cNvSpPr/>
              <p:nvPr/>
            </p:nvSpPr>
            <p:spPr>
              <a:xfrm>
                <a:off x="7453710" y="881348"/>
                <a:ext cx="1225015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ja-JP" altLang="en-US" sz="1200" dirty="0">
                    <a:latin typeface="HGP創英角ｺﾞｼｯｸUB" panose="020B0900000000000000" pitchFamily="50" charset="-128"/>
                    <a:ea typeface="HGP創英角ｺﾞｼｯｸUB" panose="020B0900000000000000" pitchFamily="50" charset="-128"/>
                  </a:rPr>
                  <a:t>エスディージーズ</a:t>
                </a:r>
                <a:endParaRPr lang="ja-JP" altLang="en-US" sz="1200" dirty="0"/>
              </a:p>
            </p:txBody>
          </p:sp>
        </p:grpSp>
      </p:grp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FFBFD9EE-0830-4207-BD84-03C5B67A340B}"/>
              </a:ext>
            </a:extLst>
          </p:cNvPr>
          <p:cNvGrpSpPr/>
          <p:nvPr/>
        </p:nvGrpSpPr>
        <p:grpSpPr>
          <a:xfrm>
            <a:off x="3785190" y="4653537"/>
            <a:ext cx="4497511" cy="769068"/>
            <a:chOff x="3785190" y="4366458"/>
            <a:chExt cx="4497511" cy="769068"/>
          </a:xfrm>
        </p:grpSpPr>
        <p:pic>
          <p:nvPicPr>
            <p:cNvPr id="28" name="図 27" descr="テキスト が含まれている画像&#10;&#10;自動的に生成された説明">
              <a:extLst>
                <a:ext uri="{FF2B5EF4-FFF2-40B4-BE49-F238E27FC236}">
                  <a16:creationId xmlns:a16="http://schemas.microsoft.com/office/drawing/2014/main" id="{7DC82BCE-6242-4D0D-83D2-1E0E767521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5190" y="4366458"/>
              <a:ext cx="885429" cy="757106"/>
            </a:xfrm>
            <a:prstGeom prst="rect">
              <a:avLst/>
            </a:prstGeom>
          </p:spPr>
        </p:pic>
        <p:pic>
          <p:nvPicPr>
            <p:cNvPr id="34" name="図 33" descr="テキスト が含まれている画像&#10;&#10;自動的に生成された説明">
              <a:extLst>
                <a:ext uri="{FF2B5EF4-FFF2-40B4-BE49-F238E27FC236}">
                  <a16:creationId xmlns:a16="http://schemas.microsoft.com/office/drawing/2014/main" id="{4C263161-3287-4DC1-9E1D-E0398C980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0019" y="4387638"/>
              <a:ext cx="3612682" cy="747888"/>
            </a:xfrm>
            <a:prstGeom prst="rect">
              <a:avLst/>
            </a:prstGeom>
          </p:spPr>
        </p:pic>
      </p:grp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72C32B2F-6225-4EB2-9395-4D8F6BA039F7}"/>
              </a:ext>
            </a:extLst>
          </p:cNvPr>
          <p:cNvGrpSpPr/>
          <p:nvPr/>
        </p:nvGrpSpPr>
        <p:grpSpPr>
          <a:xfrm>
            <a:off x="3785192" y="3356365"/>
            <a:ext cx="4833424" cy="718609"/>
            <a:chOff x="3785192" y="3069286"/>
            <a:chExt cx="4833424" cy="718609"/>
          </a:xfrm>
        </p:grpSpPr>
        <p:pic>
          <p:nvPicPr>
            <p:cNvPr id="32" name="図 31" descr="テキスト&#10;&#10;自動的に生成された説明">
              <a:extLst>
                <a:ext uri="{FF2B5EF4-FFF2-40B4-BE49-F238E27FC236}">
                  <a16:creationId xmlns:a16="http://schemas.microsoft.com/office/drawing/2014/main" id="{89491937-763B-4814-AC44-9980A175750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5192" y="3069286"/>
              <a:ext cx="885429" cy="718609"/>
            </a:xfrm>
            <a:prstGeom prst="rect">
              <a:avLst/>
            </a:prstGeom>
          </p:spPr>
        </p:pic>
        <p:pic>
          <p:nvPicPr>
            <p:cNvPr id="40" name="図 39">
              <a:extLst>
                <a:ext uri="{FF2B5EF4-FFF2-40B4-BE49-F238E27FC236}">
                  <a16:creationId xmlns:a16="http://schemas.microsoft.com/office/drawing/2014/main" id="{AFD93019-A1AD-429D-8912-CA16E53A8F4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0019" y="3078035"/>
              <a:ext cx="3948597" cy="709860"/>
            </a:xfrm>
            <a:prstGeom prst="rect">
              <a:avLst/>
            </a:prstGeom>
          </p:spPr>
        </p:pic>
      </p:grpSp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9BBEF9AE-83BC-4EE7-BB57-393485698060}"/>
              </a:ext>
            </a:extLst>
          </p:cNvPr>
          <p:cNvGrpSpPr/>
          <p:nvPr/>
        </p:nvGrpSpPr>
        <p:grpSpPr>
          <a:xfrm>
            <a:off x="3785191" y="2113869"/>
            <a:ext cx="3122156" cy="732787"/>
            <a:chOff x="3785191" y="1826790"/>
            <a:chExt cx="3122156" cy="732787"/>
          </a:xfrm>
        </p:grpSpPr>
        <p:pic>
          <p:nvPicPr>
            <p:cNvPr id="30" name="図 29">
              <a:extLst>
                <a:ext uri="{FF2B5EF4-FFF2-40B4-BE49-F238E27FC236}">
                  <a16:creationId xmlns:a16="http://schemas.microsoft.com/office/drawing/2014/main" id="{D02D5352-31AC-4452-A139-D9CF6B89F85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5191" y="1826790"/>
              <a:ext cx="885429" cy="705776"/>
            </a:xfrm>
            <a:prstGeom prst="rect">
              <a:avLst/>
            </a:prstGeom>
          </p:spPr>
        </p:pic>
        <p:pic>
          <p:nvPicPr>
            <p:cNvPr id="38" name="図 37" descr="ロゴ&#10;&#10;自動的に生成された説明">
              <a:extLst>
                <a:ext uri="{FF2B5EF4-FFF2-40B4-BE49-F238E27FC236}">
                  <a16:creationId xmlns:a16="http://schemas.microsoft.com/office/drawing/2014/main" id="{9346ABD4-4226-41E5-9792-60FB11DE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0018" y="1862392"/>
              <a:ext cx="2237329" cy="697185"/>
            </a:xfrm>
            <a:prstGeom prst="rect">
              <a:avLst/>
            </a:prstGeom>
          </p:spPr>
        </p:pic>
      </p:grpSp>
      <p:pic>
        <p:nvPicPr>
          <p:cNvPr id="4" name="voice51">
            <a:hlinkClick r:id="" action="ppaction://media"/>
            <a:extLst>
              <a:ext uri="{FF2B5EF4-FFF2-40B4-BE49-F238E27FC236}">
                <a16:creationId xmlns:a16="http://schemas.microsoft.com/office/drawing/2014/main" id="{82C80B73-F459-4A89-BBA9-7FE82F527B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362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1500"/>
    </mc:Choice>
    <mc:Fallback xmlns="">
      <p:transition advClick="0" advTm="11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737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2737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3737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431F54F6-3C2A-4DC3-A7A3-A7C8025D0315}"/>
              </a:ext>
            </a:extLst>
          </p:cNvPr>
          <p:cNvSpPr txBox="1"/>
          <p:nvPr/>
        </p:nvSpPr>
        <p:spPr>
          <a:xfrm>
            <a:off x="2921804" y="3013501"/>
            <a:ext cx="6340197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ja-JP" altLang="en-US" sz="4800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カーボンニュートラル</a:t>
            </a:r>
            <a:endParaRPr kumimoji="1" lang="ja-JP" altLang="en-US" sz="4800" b="1" dirty="0">
              <a:solidFill>
                <a:srgbClr val="00B05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6" name="図 25" descr="ダイアグラム&#10;&#10;自動的に生成された説明">
            <a:extLst>
              <a:ext uri="{FF2B5EF4-FFF2-40B4-BE49-F238E27FC236}">
                <a16:creationId xmlns:a16="http://schemas.microsoft.com/office/drawing/2014/main" id="{79DB6E4B-6CEA-4229-9BC9-07E574654B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644" y="340242"/>
            <a:ext cx="8240712" cy="6177516"/>
          </a:xfrm>
          <a:prstGeom prst="rect">
            <a:avLst/>
          </a:prstGeom>
        </p:spPr>
      </p:pic>
      <p:grpSp>
        <p:nvGrpSpPr>
          <p:cNvPr id="31" name="クリン君">
            <a:extLst>
              <a:ext uri="{FF2B5EF4-FFF2-40B4-BE49-F238E27FC236}">
                <a16:creationId xmlns:a16="http://schemas.microsoft.com/office/drawing/2014/main" id="{0451C627-CFFF-48A5-B2D3-04B467365F8E}"/>
              </a:ext>
            </a:extLst>
          </p:cNvPr>
          <p:cNvGrpSpPr/>
          <p:nvPr/>
        </p:nvGrpSpPr>
        <p:grpSpPr>
          <a:xfrm>
            <a:off x="1825702" y="4852333"/>
            <a:ext cx="1527307" cy="1608167"/>
            <a:chOff x="3587262" y="674614"/>
            <a:chExt cx="5017476" cy="5283126"/>
          </a:xfrm>
        </p:grpSpPr>
        <p:pic>
          <p:nvPicPr>
            <p:cNvPr id="32" name="図 31" descr="矢印&#10;&#10;自動的に生成された説明">
              <a:extLst>
                <a:ext uri="{FF2B5EF4-FFF2-40B4-BE49-F238E27FC236}">
                  <a16:creationId xmlns:a16="http://schemas.microsoft.com/office/drawing/2014/main" id="{9588015F-5DD9-4135-BFFB-9B43B7567D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33" name="図 32" descr="ロゴ, アイコン&#10;&#10;自動的に生成された説明">
              <a:extLst>
                <a:ext uri="{FF2B5EF4-FFF2-40B4-BE49-F238E27FC236}">
                  <a16:creationId xmlns:a16="http://schemas.microsoft.com/office/drawing/2014/main" id="{292E281B-09CF-4E87-8198-8ECFE604CB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34" name="図 33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E95970F6-EE2F-4927-A7F0-FA3E4B5636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5" name="図 34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001610D9-FC2D-44EC-A728-31CDB2A46C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37" name="フリーフォーム: 図形 36">
            <a:extLst>
              <a:ext uri="{FF2B5EF4-FFF2-40B4-BE49-F238E27FC236}">
                <a16:creationId xmlns:a16="http://schemas.microsoft.com/office/drawing/2014/main" id="{B78E7F12-F219-4020-8CA9-47BE76CE5A5E}"/>
              </a:ext>
            </a:extLst>
          </p:cNvPr>
          <p:cNvSpPr/>
          <p:nvPr/>
        </p:nvSpPr>
        <p:spPr>
          <a:xfrm>
            <a:off x="-4097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12" name="voice59">
            <a:hlinkClick r:id="" action="ppaction://media"/>
            <a:extLst>
              <a:ext uri="{FF2B5EF4-FFF2-40B4-BE49-F238E27FC236}">
                <a16:creationId xmlns:a16="http://schemas.microsoft.com/office/drawing/2014/main" id="{16C7CC3F-919C-44D7-9F5C-A6D8A2CF46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78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7500">
        <p:fade/>
      </p:transition>
    </mc:Choice>
    <mc:Fallback xmlns="">
      <p:transition spd="med" advClick="0" advTm="17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3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8" grpId="0"/>
      <p:bldP spid="38" grpId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図 27" descr="ダイアグラム が含まれている画像&#10;&#10;自動的に生成された説明">
            <a:extLst>
              <a:ext uri="{FF2B5EF4-FFF2-40B4-BE49-F238E27FC236}">
                <a16:creationId xmlns:a16="http://schemas.microsoft.com/office/drawing/2014/main" id="{805FD69E-E80A-4EAD-8395-B918504FB0D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84" b="10384"/>
          <a:stretch/>
        </p:blipFill>
        <p:spPr>
          <a:xfrm>
            <a:off x="1975644" y="781384"/>
            <a:ext cx="8240712" cy="4894578"/>
          </a:xfrm>
          <a:prstGeom prst="rect">
            <a:avLst/>
          </a:prstGeom>
        </p:spPr>
      </p:pic>
      <p:grpSp>
        <p:nvGrpSpPr>
          <p:cNvPr id="31" name="クリン君">
            <a:extLst>
              <a:ext uri="{FF2B5EF4-FFF2-40B4-BE49-F238E27FC236}">
                <a16:creationId xmlns:a16="http://schemas.microsoft.com/office/drawing/2014/main" id="{0451C627-CFFF-48A5-B2D3-04B467365F8E}"/>
              </a:ext>
            </a:extLst>
          </p:cNvPr>
          <p:cNvGrpSpPr/>
          <p:nvPr/>
        </p:nvGrpSpPr>
        <p:grpSpPr>
          <a:xfrm>
            <a:off x="1825702" y="4852333"/>
            <a:ext cx="1527307" cy="1608167"/>
            <a:chOff x="3587262" y="674614"/>
            <a:chExt cx="5017476" cy="5283126"/>
          </a:xfrm>
        </p:grpSpPr>
        <p:pic>
          <p:nvPicPr>
            <p:cNvPr id="32" name="図 31" descr="矢印&#10;&#10;自動的に生成された説明">
              <a:extLst>
                <a:ext uri="{FF2B5EF4-FFF2-40B4-BE49-F238E27FC236}">
                  <a16:creationId xmlns:a16="http://schemas.microsoft.com/office/drawing/2014/main" id="{9588015F-5DD9-4135-BFFB-9B43B7567D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33" name="図 32" descr="ロゴ, アイコン&#10;&#10;自動的に生成された説明">
              <a:extLst>
                <a:ext uri="{FF2B5EF4-FFF2-40B4-BE49-F238E27FC236}">
                  <a16:creationId xmlns:a16="http://schemas.microsoft.com/office/drawing/2014/main" id="{292E281B-09CF-4E87-8198-8ECFE604CB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34" name="図 33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E95970F6-EE2F-4927-A7F0-FA3E4B5636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5" name="図 34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001610D9-FC2D-44EC-A728-31CDB2A46C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pic>
        <p:nvPicPr>
          <p:cNvPr id="13" name="voice60">
            <a:hlinkClick r:id="" action="ppaction://media"/>
            <a:extLst>
              <a:ext uri="{FF2B5EF4-FFF2-40B4-BE49-F238E27FC236}">
                <a16:creationId xmlns:a16="http://schemas.microsoft.com/office/drawing/2014/main" id="{3FEC5453-A7C4-49BF-9B36-421C615315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98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6400">
        <p:fade/>
      </p:transition>
    </mc:Choice>
    <mc:Fallback xmlns="">
      <p:transition spd="med" advClick="0" advTm="164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1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video03">
            <a:hlinkClick r:id="" action="ppaction://media"/>
            <a:extLst>
              <a:ext uri="{FF2B5EF4-FFF2-40B4-BE49-F238E27FC236}">
                <a16:creationId xmlns:a16="http://schemas.microsoft.com/office/drawing/2014/main" id="{D134F17D-A676-43CE-8811-26AC578A3A1E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094" end="6101.333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51942" y="645600"/>
            <a:ext cx="7488112" cy="5566794"/>
          </a:xfrm>
          <a:prstGeom prst="rect">
            <a:avLst/>
          </a:prstGeom>
        </p:spPr>
      </p:pic>
      <p:grpSp>
        <p:nvGrpSpPr>
          <p:cNvPr id="31" name="クリン君">
            <a:extLst>
              <a:ext uri="{FF2B5EF4-FFF2-40B4-BE49-F238E27FC236}">
                <a16:creationId xmlns:a16="http://schemas.microsoft.com/office/drawing/2014/main" id="{0451C627-CFFF-48A5-B2D3-04B467365F8E}"/>
              </a:ext>
            </a:extLst>
          </p:cNvPr>
          <p:cNvGrpSpPr/>
          <p:nvPr/>
        </p:nvGrpSpPr>
        <p:grpSpPr>
          <a:xfrm>
            <a:off x="1825702" y="4852333"/>
            <a:ext cx="1527307" cy="1608167"/>
            <a:chOff x="3587262" y="674614"/>
            <a:chExt cx="5017476" cy="5283126"/>
          </a:xfrm>
        </p:grpSpPr>
        <p:pic>
          <p:nvPicPr>
            <p:cNvPr id="32" name="図 31" descr="矢印&#10;&#10;自動的に生成された説明">
              <a:extLst>
                <a:ext uri="{FF2B5EF4-FFF2-40B4-BE49-F238E27FC236}">
                  <a16:creationId xmlns:a16="http://schemas.microsoft.com/office/drawing/2014/main" id="{9588015F-5DD9-4135-BFFB-9B43B7567D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33" name="図 32" descr="ロゴ, アイコン&#10;&#10;自動的に生成された説明">
              <a:extLst>
                <a:ext uri="{FF2B5EF4-FFF2-40B4-BE49-F238E27FC236}">
                  <a16:creationId xmlns:a16="http://schemas.microsoft.com/office/drawing/2014/main" id="{292E281B-09CF-4E87-8198-8ECFE604CB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34" name="図 33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E95970F6-EE2F-4927-A7F0-FA3E4B5636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5" name="図 34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001610D9-FC2D-44EC-A728-31CDB2A46C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pic>
        <p:nvPicPr>
          <p:cNvPr id="14" name="voice61">
            <a:hlinkClick r:id="" action="ppaction://media"/>
            <a:extLst>
              <a:ext uri="{FF2B5EF4-FFF2-40B4-BE49-F238E27FC236}">
                <a16:creationId xmlns:a16="http://schemas.microsoft.com/office/drawing/2014/main" id="{0E65E4D8-3E3A-4E50-AB85-4FEF6FB5F77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98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8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1047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888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0"/>
                </p:tgtEl>
              </p:cMediaNode>
            </p:video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図 29" descr="ダイアグラム&#10;&#10;自動的に生成された説明">
            <a:extLst>
              <a:ext uri="{FF2B5EF4-FFF2-40B4-BE49-F238E27FC236}">
                <a16:creationId xmlns:a16="http://schemas.microsoft.com/office/drawing/2014/main" id="{20C8E20D-DEAD-411C-8275-C3325248C6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644" y="340242"/>
            <a:ext cx="8240712" cy="6177516"/>
          </a:xfrm>
          <a:prstGeom prst="rect">
            <a:avLst/>
          </a:prstGeom>
        </p:spPr>
      </p:pic>
      <p:grpSp>
        <p:nvGrpSpPr>
          <p:cNvPr id="31" name="クリン君">
            <a:extLst>
              <a:ext uri="{FF2B5EF4-FFF2-40B4-BE49-F238E27FC236}">
                <a16:creationId xmlns:a16="http://schemas.microsoft.com/office/drawing/2014/main" id="{0451C627-CFFF-48A5-B2D3-04B467365F8E}"/>
              </a:ext>
            </a:extLst>
          </p:cNvPr>
          <p:cNvGrpSpPr/>
          <p:nvPr/>
        </p:nvGrpSpPr>
        <p:grpSpPr>
          <a:xfrm>
            <a:off x="1825702" y="4852333"/>
            <a:ext cx="1527307" cy="1608167"/>
            <a:chOff x="3587262" y="674614"/>
            <a:chExt cx="5017476" cy="5283126"/>
          </a:xfrm>
        </p:grpSpPr>
        <p:pic>
          <p:nvPicPr>
            <p:cNvPr id="32" name="図 31" descr="矢印&#10;&#10;自動的に生成された説明">
              <a:extLst>
                <a:ext uri="{FF2B5EF4-FFF2-40B4-BE49-F238E27FC236}">
                  <a16:creationId xmlns:a16="http://schemas.microsoft.com/office/drawing/2014/main" id="{9588015F-5DD9-4135-BFFB-9B43B7567D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33" name="図 32" descr="ロゴ, アイコン&#10;&#10;自動的に生成された説明">
              <a:extLst>
                <a:ext uri="{FF2B5EF4-FFF2-40B4-BE49-F238E27FC236}">
                  <a16:creationId xmlns:a16="http://schemas.microsoft.com/office/drawing/2014/main" id="{292E281B-09CF-4E87-8198-8ECFE604CB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34" name="図 33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E95970F6-EE2F-4927-A7F0-FA3E4B5636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5" name="図 34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001610D9-FC2D-44EC-A728-31CDB2A46C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pic>
        <p:nvPicPr>
          <p:cNvPr id="15" name="voice62">
            <a:hlinkClick r:id="" action="ppaction://media"/>
            <a:extLst>
              <a:ext uri="{FF2B5EF4-FFF2-40B4-BE49-F238E27FC236}">
                <a16:creationId xmlns:a16="http://schemas.microsoft.com/office/drawing/2014/main" id="{D897A899-36EB-437F-B843-4B469D313E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58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9500">
        <p:fade/>
      </p:transition>
    </mc:Choice>
    <mc:Fallback xmlns="">
      <p:transition spd="med" advClick="0" advTm="9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3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図 23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1A489328-4838-4F3C-8B53-38A3AE4D73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644" y="340242"/>
            <a:ext cx="8240712" cy="6177516"/>
          </a:xfrm>
          <a:prstGeom prst="rect">
            <a:avLst/>
          </a:prstGeom>
        </p:spPr>
      </p:pic>
      <p:pic>
        <p:nvPicPr>
          <p:cNvPr id="47" name="図 46" descr="テキスト&#10;&#10;自動的に生成された説明">
            <a:extLst>
              <a:ext uri="{FF2B5EF4-FFF2-40B4-BE49-F238E27FC236}">
                <a16:creationId xmlns:a16="http://schemas.microsoft.com/office/drawing/2014/main" id="{9E3DDE54-AFF8-4DB3-B9C1-763C4146AF4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0" r="12170"/>
          <a:stretch/>
        </p:blipFill>
        <p:spPr>
          <a:xfrm>
            <a:off x="1975644" y="2838968"/>
            <a:ext cx="8240712" cy="1180064"/>
          </a:xfrm>
          <a:prstGeom prst="rect">
            <a:avLst/>
          </a:prstGeom>
        </p:spPr>
      </p:pic>
      <p:grpSp>
        <p:nvGrpSpPr>
          <p:cNvPr id="31" name="クリン君">
            <a:extLst>
              <a:ext uri="{FF2B5EF4-FFF2-40B4-BE49-F238E27FC236}">
                <a16:creationId xmlns:a16="http://schemas.microsoft.com/office/drawing/2014/main" id="{0451C627-CFFF-48A5-B2D3-04B467365F8E}"/>
              </a:ext>
            </a:extLst>
          </p:cNvPr>
          <p:cNvGrpSpPr/>
          <p:nvPr/>
        </p:nvGrpSpPr>
        <p:grpSpPr>
          <a:xfrm>
            <a:off x="1825702" y="4852333"/>
            <a:ext cx="1527307" cy="1608167"/>
            <a:chOff x="3587262" y="674614"/>
            <a:chExt cx="5017476" cy="5283126"/>
          </a:xfrm>
        </p:grpSpPr>
        <p:pic>
          <p:nvPicPr>
            <p:cNvPr id="32" name="図 31" descr="矢印&#10;&#10;自動的に生成された説明">
              <a:extLst>
                <a:ext uri="{FF2B5EF4-FFF2-40B4-BE49-F238E27FC236}">
                  <a16:creationId xmlns:a16="http://schemas.microsoft.com/office/drawing/2014/main" id="{9588015F-5DD9-4135-BFFB-9B43B7567D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33" name="図 32" descr="ロゴ, アイコン&#10;&#10;自動的に生成された説明">
              <a:extLst>
                <a:ext uri="{FF2B5EF4-FFF2-40B4-BE49-F238E27FC236}">
                  <a16:creationId xmlns:a16="http://schemas.microsoft.com/office/drawing/2014/main" id="{292E281B-09CF-4E87-8198-8ECFE604CB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34" name="図 33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E95970F6-EE2F-4927-A7F0-FA3E4B5636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5" name="図 34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001610D9-FC2D-44EC-A728-31CDB2A46C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pic>
        <p:nvPicPr>
          <p:cNvPr id="16" name="voice63">
            <a:hlinkClick r:id="" action="ppaction://media"/>
            <a:extLst>
              <a:ext uri="{FF2B5EF4-FFF2-40B4-BE49-F238E27FC236}">
                <a16:creationId xmlns:a16="http://schemas.microsoft.com/office/drawing/2014/main" id="{3BE473FF-DFF0-41A7-AAF0-786C994EE8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33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5800">
        <p:fade/>
      </p:transition>
    </mc:Choice>
    <mc:Fallback xmlns="">
      <p:transition spd="med" advClick="0" advTm="258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6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1396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3962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図 23">
            <a:extLst>
              <a:ext uri="{FF2B5EF4-FFF2-40B4-BE49-F238E27FC236}">
                <a16:creationId xmlns:a16="http://schemas.microsoft.com/office/drawing/2014/main" id="{9421CF73-D263-4965-8406-840C330DEA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372" y="168759"/>
            <a:ext cx="8683256" cy="6520482"/>
          </a:xfrm>
          <a:prstGeom prst="rect">
            <a:avLst/>
          </a:prstGeom>
        </p:spPr>
      </p:pic>
      <p:grpSp>
        <p:nvGrpSpPr>
          <p:cNvPr id="27" name="クリン君">
            <a:extLst>
              <a:ext uri="{FF2B5EF4-FFF2-40B4-BE49-F238E27FC236}">
                <a16:creationId xmlns:a16="http://schemas.microsoft.com/office/drawing/2014/main" id="{4A68854F-1FAE-45D3-ABDA-1F3739CDA1DB}"/>
              </a:ext>
            </a:extLst>
          </p:cNvPr>
          <p:cNvGrpSpPr/>
          <p:nvPr/>
        </p:nvGrpSpPr>
        <p:grpSpPr>
          <a:xfrm>
            <a:off x="1825702" y="4852333"/>
            <a:ext cx="1527307" cy="1608167"/>
            <a:chOff x="3587262" y="674614"/>
            <a:chExt cx="5017476" cy="5283126"/>
          </a:xfrm>
        </p:grpSpPr>
        <p:pic>
          <p:nvPicPr>
            <p:cNvPr id="28" name="図 27" descr="矢印&#10;&#10;自動的に生成された説明">
              <a:extLst>
                <a:ext uri="{FF2B5EF4-FFF2-40B4-BE49-F238E27FC236}">
                  <a16:creationId xmlns:a16="http://schemas.microsoft.com/office/drawing/2014/main" id="{7B8CA27E-46DE-44A7-B06F-2DE0AB513E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29" name="図 28" descr="ロゴ, アイコン&#10;&#10;自動的に生成された説明">
              <a:extLst>
                <a:ext uri="{FF2B5EF4-FFF2-40B4-BE49-F238E27FC236}">
                  <a16:creationId xmlns:a16="http://schemas.microsoft.com/office/drawing/2014/main" id="{FE436C3A-40F9-4BE4-A198-530A751D6B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30" name="図 29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60F09F69-8085-4ECC-ABCA-930B5A9EB2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1" name="図 30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08D18B71-DFFD-434C-9DDE-7A2B2CCD63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C0CC1CE1-BF1D-407B-810B-B9B89FAD0E96}"/>
              </a:ext>
            </a:extLst>
          </p:cNvPr>
          <p:cNvGrpSpPr/>
          <p:nvPr/>
        </p:nvGrpSpPr>
        <p:grpSpPr>
          <a:xfrm>
            <a:off x="3189767" y="407348"/>
            <a:ext cx="5812466" cy="964252"/>
            <a:chOff x="3189767" y="407348"/>
            <a:chExt cx="5812466" cy="964252"/>
          </a:xfrm>
        </p:grpSpPr>
        <p:sp>
          <p:nvSpPr>
            <p:cNvPr id="26" name="四角形: 角を丸くする 25">
              <a:extLst>
                <a:ext uri="{FF2B5EF4-FFF2-40B4-BE49-F238E27FC236}">
                  <a16:creationId xmlns:a16="http://schemas.microsoft.com/office/drawing/2014/main" id="{29151F05-58CF-430D-AC84-C6B22C33E06C}"/>
                </a:ext>
              </a:extLst>
            </p:cNvPr>
            <p:cNvSpPr/>
            <p:nvPr/>
          </p:nvSpPr>
          <p:spPr>
            <a:xfrm>
              <a:off x="3189767" y="407348"/>
              <a:ext cx="5812466" cy="9642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32" name="図 31">
              <a:extLst>
                <a:ext uri="{FF2B5EF4-FFF2-40B4-BE49-F238E27FC236}">
                  <a16:creationId xmlns:a16="http://schemas.microsoft.com/office/drawing/2014/main" id="{26492D9D-E6CD-4A94-B8A0-A637CA85840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3009" y="536586"/>
              <a:ext cx="885429" cy="705776"/>
            </a:xfrm>
            <a:prstGeom prst="rect">
              <a:avLst/>
            </a:prstGeom>
          </p:spPr>
        </p:pic>
      </p:grpSp>
      <p:pic>
        <p:nvPicPr>
          <p:cNvPr id="34" name="図 33">
            <a:extLst>
              <a:ext uri="{FF2B5EF4-FFF2-40B4-BE49-F238E27FC236}">
                <a16:creationId xmlns:a16="http://schemas.microsoft.com/office/drawing/2014/main" id="{66F2049A-8BF7-41A2-9A55-882608B0A30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392" y="584807"/>
            <a:ext cx="3586718" cy="580782"/>
          </a:xfrm>
          <a:prstGeom prst="rect">
            <a:avLst/>
          </a:prstGeom>
        </p:spPr>
      </p:pic>
      <p:pic>
        <p:nvPicPr>
          <p:cNvPr id="36" name="図 35" descr="ロゴ&#10;&#10;自動的に生成された説明">
            <a:extLst>
              <a:ext uri="{FF2B5EF4-FFF2-40B4-BE49-F238E27FC236}">
                <a16:creationId xmlns:a16="http://schemas.microsoft.com/office/drawing/2014/main" id="{81D7E094-38A4-48AA-A4FA-EF6BD29AA3F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970" y="439462"/>
            <a:ext cx="2893827" cy="901760"/>
          </a:xfrm>
          <a:prstGeom prst="rect">
            <a:avLst/>
          </a:prstGeom>
        </p:spPr>
      </p:pic>
      <p:sp>
        <p:nvSpPr>
          <p:cNvPr id="25" name="フリーフォーム: 図形 24">
            <a:extLst>
              <a:ext uri="{FF2B5EF4-FFF2-40B4-BE49-F238E27FC236}">
                <a16:creationId xmlns:a16="http://schemas.microsoft.com/office/drawing/2014/main" id="{D0D6F887-A004-4616-B629-77205B28C50F}"/>
              </a:ext>
            </a:extLst>
          </p:cNvPr>
          <p:cNvSpPr/>
          <p:nvPr/>
        </p:nvSpPr>
        <p:spPr>
          <a:xfrm>
            <a:off x="-4097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17" name="voice64">
            <a:hlinkClick r:id="" action="ppaction://media"/>
            <a:extLst>
              <a:ext uri="{FF2B5EF4-FFF2-40B4-BE49-F238E27FC236}">
                <a16:creationId xmlns:a16="http://schemas.microsoft.com/office/drawing/2014/main" id="{AA9F7286-CA08-4BF9-98B7-2C79F78404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946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4000">
        <p:fade/>
      </p:transition>
    </mc:Choice>
    <mc:Fallback xmlns="">
      <p:transition spd="med" advClick="0" advTm="2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5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4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2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AA5ECC52-D70B-4454-B41C-6ED836F2D75F}"/>
              </a:ext>
            </a:extLst>
          </p:cNvPr>
          <p:cNvGrpSpPr/>
          <p:nvPr/>
        </p:nvGrpSpPr>
        <p:grpSpPr>
          <a:xfrm>
            <a:off x="1521767" y="0"/>
            <a:ext cx="9148465" cy="6858000"/>
            <a:chOff x="1521767" y="0"/>
            <a:chExt cx="9148465" cy="6858000"/>
          </a:xfrm>
        </p:grpSpPr>
        <p:pic>
          <p:nvPicPr>
            <p:cNvPr id="45" name="図 44" descr="車, 運転, 乗る, ストリート が含まれている画像&#10;&#10;自動的に生成された説明">
              <a:extLst>
                <a:ext uri="{FF2B5EF4-FFF2-40B4-BE49-F238E27FC236}">
                  <a16:creationId xmlns:a16="http://schemas.microsoft.com/office/drawing/2014/main" id="{BB0E8317-64C0-4736-97C7-33B2952C62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1767" y="0"/>
              <a:ext cx="9148465" cy="6858000"/>
            </a:xfrm>
            <a:prstGeom prst="rect">
              <a:avLst/>
            </a:prstGeom>
          </p:spPr>
        </p:pic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B327E2BF-2FCE-49EF-B5D8-814418F83061}"/>
                </a:ext>
              </a:extLst>
            </p:cNvPr>
            <p:cNvSpPr/>
            <p:nvPr/>
          </p:nvSpPr>
          <p:spPr>
            <a:xfrm>
              <a:off x="7221556" y="3848100"/>
              <a:ext cx="2247900" cy="17617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32" name="bZ4X">
              <a:extLst>
                <a:ext uri="{FF2B5EF4-FFF2-40B4-BE49-F238E27FC236}">
                  <a16:creationId xmlns:a16="http://schemas.microsoft.com/office/drawing/2014/main" id="{10292958-EA89-4E98-B5A4-7FF0446981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7278" y="4154227"/>
              <a:ext cx="2976456" cy="1432396"/>
            </a:xfrm>
            <a:prstGeom prst="rect">
              <a:avLst/>
            </a:prstGeom>
          </p:spPr>
        </p:pic>
      </p:grpSp>
      <p:pic>
        <p:nvPicPr>
          <p:cNvPr id="33" name="図 32" descr="テキスト&#10;&#10;自動的に生成された説明">
            <a:extLst>
              <a:ext uri="{FF2B5EF4-FFF2-40B4-BE49-F238E27FC236}">
                <a16:creationId xmlns:a16="http://schemas.microsoft.com/office/drawing/2014/main" id="{943B6202-17D6-4199-980B-7ABCE15BF2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009" y="534386"/>
            <a:ext cx="885429" cy="718609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35BEDC66-FC70-4FCB-96DA-8950796DA3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592" y="518171"/>
            <a:ext cx="4226318" cy="759788"/>
          </a:xfrm>
          <a:prstGeom prst="rect">
            <a:avLst/>
          </a:prstGeom>
        </p:spPr>
      </p:pic>
      <p:grpSp>
        <p:nvGrpSpPr>
          <p:cNvPr id="27" name="クリン君">
            <a:extLst>
              <a:ext uri="{FF2B5EF4-FFF2-40B4-BE49-F238E27FC236}">
                <a16:creationId xmlns:a16="http://schemas.microsoft.com/office/drawing/2014/main" id="{4A68854F-1FAE-45D3-ABDA-1F3739CDA1DB}"/>
              </a:ext>
            </a:extLst>
          </p:cNvPr>
          <p:cNvGrpSpPr/>
          <p:nvPr/>
        </p:nvGrpSpPr>
        <p:grpSpPr>
          <a:xfrm>
            <a:off x="1825702" y="4852333"/>
            <a:ext cx="1527307" cy="1608167"/>
            <a:chOff x="3587262" y="674614"/>
            <a:chExt cx="5017476" cy="5283126"/>
          </a:xfrm>
        </p:grpSpPr>
        <p:pic>
          <p:nvPicPr>
            <p:cNvPr id="28" name="図 27" descr="矢印&#10;&#10;自動的に生成された説明">
              <a:extLst>
                <a:ext uri="{FF2B5EF4-FFF2-40B4-BE49-F238E27FC236}">
                  <a16:creationId xmlns:a16="http://schemas.microsoft.com/office/drawing/2014/main" id="{7B8CA27E-46DE-44A7-B06F-2DE0AB513E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29" name="図 28" descr="ロゴ, アイコン&#10;&#10;自動的に生成された説明">
              <a:extLst>
                <a:ext uri="{FF2B5EF4-FFF2-40B4-BE49-F238E27FC236}">
                  <a16:creationId xmlns:a16="http://schemas.microsoft.com/office/drawing/2014/main" id="{FE436C3A-40F9-4BE4-A198-530A751D6B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30" name="図 29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60F09F69-8085-4ECC-ABCA-930B5A9EB2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1" name="図 30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08D18B71-DFFD-434C-9DDE-7A2B2CCD63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pic>
        <p:nvPicPr>
          <p:cNvPr id="40" name="PRIUS">
            <a:extLst>
              <a:ext uri="{FF2B5EF4-FFF2-40B4-BE49-F238E27FC236}">
                <a16:creationId xmlns:a16="http://schemas.microsoft.com/office/drawing/2014/main" id="{D7A7E6DB-26BE-4DB5-94B5-EE49A6A981F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160" y="2678686"/>
            <a:ext cx="5809783" cy="2670765"/>
          </a:xfrm>
          <a:prstGeom prst="rect">
            <a:avLst/>
          </a:prstGeom>
        </p:spPr>
      </p:pic>
      <p:pic>
        <p:nvPicPr>
          <p:cNvPr id="42" name="PHV" descr="駐車場に駐車している青い車&#10;&#10;自動的に生成された説明">
            <a:extLst>
              <a:ext uri="{FF2B5EF4-FFF2-40B4-BE49-F238E27FC236}">
                <a16:creationId xmlns:a16="http://schemas.microsoft.com/office/drawing/2014/main" id="{56267225-E188-4885-B3F2-5252AF66C67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160" y="2788970"/>
            <a:ext cx="5809783" cy="2586618"/>
          </a:xfrm>
          <a:prstGeom prst="rect">
            <a:avLst/>
          </a:prstGeom>
        </p:spPr>
      </p:pic>
      <p:pic>
        <p:nvPicPr>
          <p:cNvPr id="43" name="MIRAI">
            <a:extLst>
              <a:ext uri="{FF2B5EF4-FFF2-40B4-BE49-F238E27FC236}">
                <a16:creationId xmlns:a16="http://schemas.microsoft.com/office/drawing/2014/main" id="{76FFB31E-ECE3-44C1-87A2-47433246CD4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796" y="2912369"/>
            <a:ext cx="5833571" cy="2471473"/>
          </a:xfrm>
          <a:prstGeom prst="rect">
            <a:avLst/>
          </a:prstGeom>
        </p:spPr>
      </p:pic>
      <p:pic>
        <p:nvPicPr>
          <p:cNvPr id="24" name="bZ4X">
            <a:extLst>
              <a:ext uri="{FF2B5EF4-FFF2-40B4-BE49-F238E27FC236}">
                <a16:creationId xmlns:a16="http://schemas.microsoft.com/office/drawing/2014/main" id="{34F40202-C141-4CEA-B11D-CC0BB3183569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725" y="2379457"/>
            <a:ext cx="6172415" cy="2970426"/>
          </a:xfrm>
          <a:prstGeom prst="rect">
            <a:avLst/>
          </a:prstGeom>
        </p:spPr>
      </p:pic>
      <p:pic>
        <p:nvPicPr>
          <p:cNvPr id="5" name="図 4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3897E160-F97E-42A3-9BAC-EB9925118B6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111" y="5368124"/>
            <a:ext cx="3016006" cy="576091"/>
          </a:xfrm>
          <a:prstGeom prst="rect">
            <a:avLst/>
          </a:prstGeom>
        </p:spPr>
      </p:pic>
      <p:pic>
        <p:nvPicPr>
          <p:cNvPr id="7" name="図 6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40D3B0C9-50C0-430D-93D1-78783D045E5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892" y="5368124"/>
            <a:ext cx="3564987" cy="576091"/>
          </a:xfrm>
          <a:prstGeom prst="rect">
            <a:avLst/>
          </a:prstGeom>
        </p:spPr>
      </p:pic>
      <p:pic>
        <p:nvPicPr>
          <p:cNvPr id="9" name="図 8" descr="テキスト&#10;&#10;自動的に生成された説明">
            <a:extLst>
              <a:ext uri="{FF2B5EF4-FFF2-40B4-BE49-F238E27FC236}">
                <a16:creationId xmlns:a16="http://schemas.microsoft.com/office/drawing/2014/main" id="{F7B85126-865E-4F06-8A23-0DD0D50DDDA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863" y="5289537"/>
            <a:ext cx="3578541" cy="84041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EB12073-4A1A-4D32-BCC4-8DA5D61BD05E}"/>
              </a:ext>
            </a:extLst>
          </p:cNvPr>
          <p:cNvSpPr txBox="1"/>
          <p:nvPr/>
        </p:nvSpPr>
        <p:spPr>
          <a:xfrm>
            <a:off x="7304064" y="5051329"/>
            <a:ext cx="26143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400" b="1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bZ4X</a:t>
            </a:r>
            <a:endParaRPr kumimoji="1" lang="ja-JP" altLang="en-US" sz="5400" b="1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pic>
        <p:nvPicPr>
          <p:cNvPr id="13" name="図 12" descr="テキスト, ロゴ&#10;&#10;自動的に生成された説明">
            <a:extLst>
              <a:ext uri="{FF2B5EF4-FFF2-40B4-BE49-F238E27FC236}">
                <a16:creationId xmlns:a16="http://schemas.microsoft.com/office/drawing/2014/main" id="{C1D0E912-FE2F-43E6-AE34-CD39EC598E2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991" y="1586839"/>
            <a:ext cx="4091464" cy="723709"/>
          </a:xfrm>
          <a:prstGeom prst="rect">
            <a:avLst/>
          </a:prstGeom>
        </p:spPr>
      </p:pic>
      <p:pic>
        <p:nvPicPr>
          <p:cNvPr id="15" name="図 14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4A36F4D0-59AE-4956-BA6D-A7A52387DC8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079" y="1585221"/>
            <a:ext cx="4428239" cy="723709"/>
          </a:xfrm>
          <a:prstGeom prst="rect">
            <a:avLst/>
          </a:prstGeom>
        </p:spPr>
      </p:pic>
      <p:pic>
        <p:nvPicPr>
          <p:cNvPr id="38" name="図 37" descr="テキスト&#10;&#10;自動的に生成された説明">
            <a:extLst>
              <a:ext uri="{FF2B5EF4-FFF2-40B4-BE49-F238E27FC236}">
                <a16:creationId xmlns:a16="http://schemas.microsoft.com/office/drawing/2014/main" id="{839D15DB-63A2-4894-8FD6-66EFC7DCCB40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991" y="1585221"/>
            <a:ext cx="4091464" cy="72370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D34E0147-E923-4CB5-8F92-00DEA8157CD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991" y="1744849"/>
            <a:ext cx="4091464" cy="566069"/>
          </a:xfrm>
          <a:prstGeom prst="rect">
            <a:avLst/>
          </a:prstGeom>
        </p:spPr>
      </p:pic>
      <p:sp>
        <p:nvSpPr>
          <p:cNvPr id="25" name="フリーフォーム: 図形 24">
            <a:extLst>
              <a:ext uri="{FF2B5EF4-FFF2-40B4-BE49-F238E27FC236}">
                <a16:creationId xmlns:a16="http://schemas.microsoft.com/office/drawing/2014/main" id="{D0D6F887-A004-4616-B629-77205B28C50F}"/>
              </a:ext>
            </a:extLst>
          </p:cNvPr>
          <p:cNvSpPr/>
          <p:nvPr/>
        </p:nvSpPr>
        <p:spPr>
          <a:xfrm>
            <a:off x="-4097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18" name="voice65">
            <a:hlinkClick r:id="" action="ppaction://media"/>
            <a:extLst>
              <a:ext uri="{FF2B5EF4-FFF2-40B4-BE49-F238E27FC236}">
                <a16:creationId xmlns:a16="http://schemas.microsoft.com/office/drawing/2014/main" id="{59D2AF3A-17FA-4107-B92D-03F536E1AA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42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1000">
        <p:fade/>
      </p:transition>
    </mc:Choice>
    <mc:Fallback xmlns="">
      <p:transition spd="med" advClick="0" advTm="2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7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xit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xit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xit" presetSubtype="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xit" presetSubtype="8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8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2" presetClass="exit" presetSubtype="2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xit" presetSubtype="8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xit" presetSubtype="8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xit" presetSubtype="2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4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4" grpId="0"/>
      <p:bldP spid="4" grpId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66D69496-42A5-45AB-AA03-EAC5AE7FE1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642" y="457763"/>
            <a:ext cx="885429" cy="757106"/>
          </a:xfrm>
          <a:prstGeom prst="rect">
            <a:avLst/>
          </a:prstGeom>
        </p:spPr>
      </p:pic>
      <p:pic>
        <p:nvPicPr>
          <p:cNvPr id="16" name="図 15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554AA4B9-46E3-4585-BE41-6B03E07FA7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983" y="489662"/>
            <a:ext cx="3817302" cy="790248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B9EC5AA-9474-4341-8D33-70587B2CE6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028" y="1302389"/>
            <a:ext cx="4762500" cy="328612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6FDCCFA1-48D7-4F5F-BE7E-11E63CA8BBC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733" y="2505905"/>
            <a:ext cx="4762500" cy="3286125"/>
          </a:xfrm>
          <a:prstGeom prst="rect">
            <a:avLst/>
          </a:prstGeom>
        </p:spPr>
      </p:pic>
      <p:pic>
        <p:nvPicPr>
          <p:cNvPr id="9" name="図 8" descr="ボートに乗っている人たち&#10;&#10;自動的に生成された説明">
            <a:extLst>
              <a:ext uri="{FF2B5EF4-FFF2-40B4-BE49-F238E27FC236}">
                <a16:creationId xmlns:a16="http://schemas.microsoft.com/office/drawing/2014/main" id="{E666A9B0-BD3B-4894-9621-67F7DDEDDD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733" y="1310977"/>
            <a:ext cx="4762500" cy="3286125"/>
          </a:xfrm>
          <a:prstGeom prst="rect">
            <a:avLst/>
          </a:prstGeom>
        </p:spPr>
      </p:pic>
      <p:pic>
        <p:nvPicPr>
          <p:cNvPr id="11" name="図 10" descr="屋外, 人, 草, グループ が含まれている画像&#10;&#10;自動的に生成された説明">
            <a:extLst>
              <a:ext uri="{FF2B5EF4-FFF2-40B4-BE49-F238E27FC236}">
                <a16:creationId xmlns:a16="http://schemas.microsoft.com/office/drawing/2014/main" id="{EF6CED57-84F6-4350-A628-534C6CAE677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028" y="3023535"/>
            <a:ext cx="4762500" cy="3286125"/>
          </a:xfrm>
          <a:prstGeom prst="rect">
            <a:avLst/>
          </a:prstGeom>
        </p:spPr>
      </p:pic>
      <p:grpSp>
        <p:nvGrpSpPr>
          <p:cNvPr id="27" name="クリン君">
            <a:extLst>
              <a:ext uri="{FF2B5EF4-FFF2-40B4-BE49-F238E27FC236}">
                <a16:creationId xmlns:a16="http://schemas.microsoft.com/office/drawing/2014/main" id="{4A68854F-1FAE-45D3-ABDA-1F3739CDA1DB}"/>
              </a:ext>
            </a:extLst>
          </p:cNvPr>
          <p:cNvGrpSpPr/>
          <p:nvPr/>
        </p:nvGrpSpPr>
        <p:grpSpPr>
          <a:xfrm>
            <a:off x="1825702" y="4852333"/>
            <a:ext cx="1527307" cy="1608167"/>
            <a:chOff x="3587262" y="674614"/>
            <a:chExt cx="5017476" cy="5283126"/>
          </a:xfrm>
        </p:grpSpPr>
        <p:pic>
          <p:nvPicPr>
            <p:cNvPr id="28" name="図 27" descr="矢印&#10;&#10;自動的に生成された説明">
              <a:extLst>
                <a:ext uri="{FF2B5EF4-FFF2-40B4-BE49-F238E27FC236}">
                  <a16:creationId xmlns:a16="http://schemas.microsoft.com/office/drawing/2014/main" id="{7B8CA27E-46DE-44A7-B06F-2DE0AB513E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29" name="図 28" descr="ロゴ, アイコン&#10;&#10;自動的に生成された説明">
              <a:extLst>
                <a:ext uri="{FF2B5EF4-FFF2-40B4-BE49-F238E27FC236}">
                  <a16:creationId xmlns:a16="http://schemas.microsoft.com/office/drawing/2014/main" id="{FE436C3A-40F9-4BE4-A198-530A751D6B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30" name="図 29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60F09F69-8085-4ECC-ABCA-930B5A9EB2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1" name="図 30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08D18B71-DFFD-434C-9DDE-7A2B2CCD63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pic>
        <p:nvPicPr>
          <p:cNvPr id="19" name="voice66">
            <a:hlinkClick r:id="" action="ppaction://media"/>
            <a:extLst>
              <a:ext uri="{FF2B5EF4-FFF2-40B4-BE49-F238E27FC236}">
                <a16:creationId xmlns:a16="http://schemas.microsoft.com/office/drawing/2014/main" id="{E37DAF24-39F4-458B-AC49-B839197DBB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09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4900">
        <p:fade/>
      </p:transition>
    </mc:Choice>
    <mc:Fallback xmlns="">
      <p:transition spd="med" advClick="0" advTm="149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2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4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66D69496-42A5-45AB-AA03-EAC5AE7FE1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642" y="457763"/>
            <a:ext cx="885429" cy="757106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FA59DFB9-456D-4599-ACA6-EC6726DD12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337" y="468010"/>
            <a:ext cx="4531038" cy="692337"/>
          </a:xfrm>
          <a:prstGeom prst="rect">
            <a:avLst/>
          </a:prstGeom>
        </p:spPr>
      </p:pic>
      <p:pic>
        <p:nvPicPr>
          <p:cNvPr id="13" name="図 12" descr="人, 子供, 屋外, 少し が含まれている画像&#10;&#10;自動的に生成された説明">
            <a:extLst>
              <a:ext uri="{FF2B5EF4-FFF2-40B4-BE49-F238E27FC236}">
                <a16:creationId xmlns:a16="http://schemas.microsoft.com/office/drawing/2014/main" id="{0F27A078-8150-446C-99CB-DB86689609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353" y="1301176"/>
            <a:ext cx="7563294" cy="4780172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1B6561C3-F566-40DE-9A2E-4A9A23161C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353" y="1301176"/>
            <a:ext cx="7563294" cy="4780172"/>
          </a:xfrm>
          <a:prstGeom prst="rect">
            <a:avLst/>
          </a:prstGeom>
        </p:spPr>
      </p:pic>
      <p:grpSp>
        <p:nvGrpSpPr>
          <p:cNvPr id="27" name="クリン君">
            <a:extLst>
              <a:ext uri="{FF2B5EF4-FFF2-40B4-BE49-F238E27FC236}">
                <a16:creationId xmlns:a16="http://schemas.microsoft.com/office/drawing/2014/main" id="{4A68854F-1FAE-45D3-ABDA-1F3739CDA1DB}"/>
              </a:ext>
            </a:extLst>
          </p:cNvPr>
          <p:cNvGrpSpPr/>
          <p:nvPr/>
        </p:nvGrpSpPr>
        <p:grpSpPr>
          <a:xfrm>
            <a:off x="1825702" y="4852333"/>
            <a:ext cx="1527307" cy="1608167"/>
            <a:chOff x="3587262" y="674614"/>
            <a:chExt cx="5017476" cy="5283126"/>
          </a:xfrm>
        </p:grpSpPr>
        <p:pic>
          <p:nvPicPr>
            <p:cNvPr id="28" name="図 27" descr="矢印&#10;&#10;自動的に生成された説明">
              <a:extLst>
                <a:ext uri="{FF2B5EF4-FFF2-40B4-BE49-F238E27FC236}">
                  <a16:creationId xmlns:a16="http://schemas.microsoft.com/office/drawing/2014/main" id="{7B8CA27E-46DE-44A7-B06F-2DE0AB513E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29" name="図 28" descr="ロゴ, アイコン&#10;&#10;自動的に生成された説明">
              <a:extLst>
                <a:ext uri="{FF2B5EF4-FFF2-40B4-BE49-F238E27FC236}">
                  <a16:creationId xmlns:a16="http://schemas.microsoft.com/office/drawing/2014/main" id="{FE436C3A-40F9-4BE4-A198-530A751D6B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30" name="図 29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60F09F69-8085-4ECC-ABCA-930B5A9EB2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1" name="図 30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08D18B71-DFFD-434C-9DDE-7A2B2CCD63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25" name="フリーフォーム: 図形 24">
            <a:extLst>
              <a:ext uri="{FF2B5EF4-FFF2-40B4-BE49-F238E27FC236}">
                <a16:creationId xmlns:a16="http://schemas.microsoft.com/office/drawing/2014/main" id="{D0D6F887-A004-4616-B629-77205B28C50F}"/>
              </a:ext>
            </a:extLst>
          </p:cNvPr>
          <p:cNvSpPr/>
          <p:nvPr/>
        </p:nvSpPr>
        <p:spPr>
          <a:xfrm>
            <a:off x="-4097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20" name="voice67">
            <a:hlinkClick r:id="" action="ppaction://media"/>
            <a:extLst>
              <a:ext uri="{FF2B5EF4-FFF2-40B4-BE49-F238E27FC236}">
                <a16:creationId xmlns:a16="http://schemas.microsoft.com/office/drawing/2014/main" id="{A63F1596-3212-44BD-B364-4F45A74AE1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63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4100">
        <p:fade/>
      </p:transition>
    </mc:Choice>
    <mc:Fallback xmlns="">
      <p:transition spd="med" advClick="0" advTm="141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6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647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6476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xit" presetSubtype="8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50D599AB-58FD-44B7-96F2-FBFC81A7BE6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7CB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" name="図 12" descr="駐車場に停まっている車&#10;&#10;自動的に生成された説明">
            <a:extLst>
              <a:ext uri="{FF2B5EF4-FFF2-40B4-BE49-F238E27FC236}">
                <a16:creationId xmlns:a16="http://schemas.microsoft.com/office/drawing/2014/main" id="{8087E6C7-905F-4398-BC62-40C40D84E2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388" y="676453"/>
            <a:ext cx="7223371" cy="4870113"/>
          </a:xfrm>
          <a:prstGeom prst="rect">
            <a:avLst/>
          </a:prstGeom>
        </p:spPr>
      </p:pic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6C261F4C-D5B7-430E-AC68-C25D09D626BB}"/>
              </a:ext>
            </a:extLst>
          </p:cNvPr>
          <p:cNvGrpSpPr/>
          <p:nvPr/>
        </p:nvGrpSpPr>
        <p:grpSpPr>
          <a:xfrm>
            <a:off x="2533684" y="645973"/>
            <a:ext cx="7094154" cy="5032976"/>
            <a:chOff x="36666453" y="-5658553"/>
            <a:chExt cx="7094154" cy="5032976"/>
          </a:xfrm>
        </p:grpSpPr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1441C309-4123-424A-9154-724E01367A3E}"/>
                </a:ext>
              </a:extLst>
            </p:cNvPr>
            <p:cNvSpPr/>
            <p:nvPr/>
          </p:nvSpPr>
          <p:spPr>
            <a:xfrm>
              <a:off x="36666453" y="-5658553"/>
              <a:ext cx="7094154" cy="503297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8" name="図 7" descr="アイコン&#10;&#10;自動的に生成された説明">
              <a:extLst>
                <a:ext uri="{FF2B5EF4-FFF2-40B4-BE49-F238E27FC236}">
                  <a16:creationId xmlns:a16="http://schemas.microsoft.com/office/drawing/2014/main" id="{D7718BFE-4E6B-4929-BF3B-4CC7AFAE37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91389" y="-3748713"/>
              <a:ext cx="2244281" cy="1213295"/>
            </a:xfrm>
            <a:prstGeom prst="rect">
              <a:avLst/>
            </a:prstGeom>
          </p:spPr>
        </p:pic>
      </p:grpSp>
      <p:pic>
        <p:nvPicPr>
          <p:cNvPr id="11" name="図 10" descr="屋内, 人, 民衆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92C1C664-081F-47AE-94B1-95755DC4FC7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" b="9009"/>
          <a:stretch/>
        </p:blipFill>
        <p:spPr>
          <a:xfrm>
            <a:off x="2512859" y="715954"/>
            <a:ext cx="7143751" cy="4845828"/>
          </a:xfrm>
          <a:prstGeom prst="rect">
            <a:avLst/>
          </a:prstGeom>
        </p:spPr>
      </p:pic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3BDC2CFD-AFBC-448E-A98E-102E48DE91F1}"/>
              </a:ext>
            </a:extLst>
          </p:cNvPr>
          <p:cNvGrpSpPr/>
          <p:nvPr/>
        </p:nvGrpSpPr>
        <p:grpSpPr>
          <a:xfrm>
            <a:off x="2532691" y="641403"/>
            <a:ext cx="7094154" cy="5032976"/>
            <a:chOff x="12689231" y="1862414"/>
            <a:chExt cx="7094154" cy="5032976"/>
          </a:xfrm>
        </p:grpSpPr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26C013DE-22A8-4FFD-8449-E704F434F075}"/>
                </a:ext>
              </a:extLst>
            </p:cNvPr>
            <p:cNvSpPr/>
            <p:nvPr/>
          </p:nvSpPr>
          <p:spPr>
            <a:xfrm>
              <a:off x="12689231" y="1862414"/>
              <a:ext cx="7094154" cy="503297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30" name="図 29" descr="ロゴ&#10;&#10;自動的に生成された説明">
              <a:extLst>
                <a:ext uri="{FF2B5EF4-FFF2-40B4-BE49-F238E27FC236}">
                  <a16:creationId xmlns:a16="http://schemas.microsoft.com/office/drawing/2014/main" id="{4DE838C1-3D19-4337-A259-08FC4E70FB5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14167" y="3772254"/>
              <a:ext cx="2244281" cy="1213295"/>
            </a:xfrm>
            <a:prstGeom prst="rect">
              <a:avLst/>
            </a:prstGeom>
          </p:spPr>
        </p:pic>
      </p:grpSp>
      <p:pic>
        <p:nvPicPr>
          <p:cNvPr id="9" name="図 8" descr="駐車場に停まっている車&#10;&#10;自動的に生成された説明">
            <a:extLst>
              <a:ext uri="{FF2B5EF4-FFF2-40B4-BE49-F238E27FC236}">
                <a16:creationId xmlns:a16="http://schemas.microsoft.com/office/drawing/2014/main" id="{585EA279-A71D-4A64-93EC-63DB52921C5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7"/>
          <a:stretch/>
        </p:blipFill>
        <p:spPr>
          <a:xfrm>
            <a:off x="2513852" y="726251"/>
            <a:ext cx="7148586" cy="4845828"/>
          </a:xfrm>
          <a:prstGeom prst="rect">
            <a:avLst/>
          </a:prstGeom>
        </p:spPr>
      </p:pic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8C5E06C2-8BF3-4F4B-B318-AFAC4271A7A2}"/>
              </a:ext>
            </a:extLst>
          </p:cNvPr>
          <p:cNvGrpSpPr/>
          <p:nvPr/>
        </p:nvGrpSpPr>
        <p:grpSpPr>
          <a:xfrm>
            <a:off x="2530604" y="647993"/>
            <a:ext cx="7094154" cy="5032976"/>
            <a:chOff x="10267987" y="-3393142"/>
            <a:chExt cx="7094154" cy="5032976"/>
          </a:xfrm>
        </p:grpSpPr>
        <p:sp>
          <p:nvSpPr>
            <p:cNvPr id="35" name="正方形/長方形 34">
              <a:extLst>
                <a:ext uri="{FF2B5EF4-FFF2-40B4-BE49-F238E27FC236}">
                  <a16:creationId xmlns:a16="http://schemas.microsoft.com/office/drawing/2014/main" id="{D39F4CC0-DD2E-4E5C-90E8-2704BECD77E5}"/>
                </a:ext>
              </a:extLst>
            </p:cNvPr>
            <p:cNvSpPr/>
            <p:nvPr/>
          </p:nvSpPr>
          <p:spPr>
            <a:xfrm>
              <a:off x="10267987" y="-3393142"/>
              <a:ext cx="7094154" cy="503297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28" name="図 27" descr="挿絵 が含まれている画像&#10;&#10;自動的に生成された説明">
              <a:extLst>
                <a:ext uri="{FF2B5EF4-FFF2-40B4-BE49-F238E27FC236}">
                  <a16:creationId xmlns:a16="http://schemas.microsoft.com/office/drawing/2014/main" id="{01F86414-28B2-4294-9FD6-013601D333A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92923" y="-1483302"/>
              <a:ext cx="2244281" cy="1213295"/>
            </a:xfrm>
            <a:prstGeom prst="rect">
              <a:avLst/>
            </a:prstGeom>
          </p:spPr>
        </p:pic>
      </p:grpSp>
      <p:pic>
        <p:nvPicPr>
          <p:cNvPr id="7" name="図 6" descr="駐車場に駐車している車の白黒写真&#10;&#10;自動的に生成された説明">
            <a:extLst>
              <a:ext uri="{FF2B5EF4-FFF2-40B4-BE49-F238E27FC236}">
                <a16:creationId xmlns:a16="http://schemas.microsoft.com/office/drawing/2014/main" id="{CE88573B-5C2A-4AD5-BC9B-BC978CC252D2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23"/>
          <a:stretch/>
        </p:blipFill>
        <p:spPr>
          <a:xfrm>
            <a:off x="2510403" y="717982"/>
            <a:ext cx="7162800" cy="4871225"/>
          </a:xfrm>
          <a:prstGeom prst="rect">
            <a:avLst/>
          </a:prstGeom>
        </p:spPr>
      </p:pic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A2A0AEB9-B1B0-4653-BF49-0636698022AB}"/>
              </a:ext>
            </a:extLst>
          </p:cNvPr>
          <p:cNvGrpSpPr/>
          <p:nvPr/>
        </p:nvGrpSpPr>
        <p:grpSpPr>
          <a:xfrm>
            <a:off x="2533684" y="655836"/>
            <a:ext cx="7094154" cy="5032976"/>
            <a:chOff x="10798207" y="966481"/>
            <a:chExt cx="7094154" cy="5032976"/>
          </a:xfrm>
        </p:grpSpPr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23DB0A55-4057-497E-AC1F-D69B253E2BDD}"/>
                </a:ext>
              </a:extLst>
            </p:cNvPr>
            <p:cNvSpPr/>
            <p:nvPr/>
          </p:nvSpPr>
          <p:spPr>
            <a:xfrm>
              <a:off x="10798207" y="966481"/>
              <a:ext cx="7094154" cy="503297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26" name="図 25" descr="挿絵, プレート が含まれている画像&#10;&#10;自動的に生成された説明">
              <a:extLst>
                <a:ext uri="{FF2B5EF4-FFF2-40B4-BE49-F238E27FC236}">
                  <a16:creationId xmlns:a16="http://schemas.microsoft.com/office/drawing/2014/main" id="{737BCB98-7791-49DA-BF58-16AA816B4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72194" y="2841746"/>
              <a:ext cx="4740021" cy="1282446"/>
            </a:xfrm>
            <a:prstGeom prst="rect">
              <a:avLst/>
            </a:prstGeom>
          </p:spPr>
        </p:pic>
      </p:grpSp>
      <p:pic>
        <p:nvPicPr>
          <p:cNvPr id="5" name="図 4">
            <a:extLst>
              <a:ext uri="{FF2B5EF4-FFF2-40B4-BE49-F238E27FC236}">
                <a16:creationId xmlns:a16="http://schemas.microsoft.com/office/drawing/2014/main" id="{9663CE54-8CED-4D8E-8A73-5099A6A60723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2" b="2762"/>
          <a:stretch/>
        </p:blipFill>
        <p:spPr>
          <a:xfrm>
            <a:off x="2482924" y="630012"/>
            <a:ext cx="7094154" cy="5022228"/>
          </a:xfrm>
          <a:prstGeom prst="rect">
            <a:avLst/>
          </a:prstGeom>
        </p:spPr>
      </p:pic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0FE7FF5E-FE90-47C0-BEAF-AB84EDAC5C96}"/>
              </a:ext>
            </a:extLst>
          </p:cNvPr>
          <p:cNvGrpSpPr/>
          <p:nvPr/>
        </p:nvGrpSpPr>
        <p:grpSpPr>
          <a:xfrm>
            <a:off x="2548923" y="632678"/>
            <a:ext cx="7094154" cy="5032976"/>
            <a:chOff x="9811285" y="632678"/>
            <a:chExt cx="7094154" cy="5032976"/>
          </a:xfrm>
        </p:grpSpPr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654B3D8B-7524-48A7-9602-023983431A83}"/>
                </a:ext>
              </a:extLst>
            </p:cNvPr>
            <p:cNvSpPr/>
            <p:nvPr/>
          </p:nvSpPr>
          <p:spPr>
            <a:xfrm>
              <a:off x="9811285" y="632678"/>
              <a:ext cx="7094154" cy="503297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24" name="図 23" descr="テキスト&#10;&#10;自動的に生成された説明">
              <a:extLst>
                <a:ext uri="{FF2B5EF4-FFF2-40B4-BE49-F238E27FC236}">
                  <a16:creationId xmlns:a16="http://schemas.microsoft.com/office/drawing/2014/main" id="{C097CD48-239F-4F33-AB8A-9502ABFA8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79345" y="1810141"/>
              <a:ext cx="3551873" cy="2678049"/>
            </a:xfrm>
            <a:prstGeom prst="rect">
              <a:avLst/>
            </a:prstGeom>
          </p:spPr>
        </p:pic>
      </p:grp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75E722C2-9B34-4997-AD6C-7C4929AF046E}"/>
              </a:ext>
            </a:extLst>
          </p:cNvPr>
          <p:cNvSpPr/>
          <p:nvPr/>
        </p:nvSpPr>
        <p:spPr>
          <a:xfrm>
            <a:off x="1665923" y="607038"/>
            <a:ext cx="720876" cy="50329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5DAC527-28BE-4C92-89DD-FAF6C65294C9}"/>
              </a:ext>
            </a:extLst>
          </p:cNvPr>
          <p:cNvSpPr/>
          <p:nvPr/>
        </p:nvSpPr>
        <p:spPr>
          <a:xfrm>
            <a:off x="9769799" y="607038"/>
            <a:ext cx="720876" cy="50329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 descr="テキスト&#10;&#10;自動的に生成された説明">
            <a:extLst>
              <a:ext uri="{FF2B5EF4-FFF2-40B4-BE49-F238E27FC236}">
                <a16:creationId xmlns:a16="http://schemas.microsoft.com/office/drawing/2014/main" id="{00EFA3D1-9A7C-481B-BA58-4991C0B4BC3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366" y="157104"/>
            <a:ext cx="9780504" cy="5984124"/>
          </a:xfrm>
          <a:prstGeom prst="rect">
            <a:avLst/>
          </a:prstGeom>
        </p:spPr>
      </p:pic>
      <p:sp>
        <p:nvSpPr>
          <p:cNvPr id="22" name="フリーフォーム: 図形 21">
            <a:extLst>
              <a:ext uri="{FF2B5EF4-FFF2-40B4-BE49-F238E27FC236}">
                <a16:creationId xmlns:a16="http://schemas.microsoft.com/office/drawing/2014/main" id="{0FF4EFC4-2DCE-4902-9339-3D1063CCCA7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14" name="voice05">
            <a:hlinkClick r:id="" action="ppaction://media"/>
            <a:extLst>
              <a:ext uri="{FF2B5EF4-FFF2-40B4-BE49-F238E27FC236}">
                <a16:creationId xmlns:a16="http://schemas.microsoft.com/office/drawing/2014/main" id="{4FF4F10C-B426-4FAA-91B1-B2EF21C220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19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8000"/>
    </mc:Choice>
    <mc:Fallback xmlns="">
      <p:transition advClick="0" advTm="2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24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xit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xit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8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xit" presetSubtype="8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xit" presetSubtype="8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xit" presetSubtype="8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xit" presetSubtype="8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xit" presetSubtype="8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9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図 30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9953466C-1C25-4DE3-824C-1751993A93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562" y="123871"/>
            <a:ext cx="8732876" cy="6546460"/>
          </a:xfrm>
          <a:prstGeom prst="rect">
            <a:avLst/>
          </a:prstGeom>
        </p:spPr>
      </p:pic>
      <p:sp>
        <p:nvSpPr>
          <p:cNvPr id="29" name="フリーフォーム: 図形 28">
            <a:extLst>
              <a:ext uri="{FF2B5EF4-FFF2-40B4-BE49-F238E27FC236}">
                <a16:creationId xmlns:a16="http://schemas.microsoft.com/office/drawing/2014/main" id="{F3562432-5BAB-4271-B721-BDA87A814A33}"/>
              </a:ext>
            </a:extLst>
          </p:cNvPr>
          <p:cNvSpPr/>
          <p:nvPr/>
        </p:nvSpPr>
        <p:spPr>
          <a:xfrm>
            <a:off x="-4097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32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A8D32C8-BEE6-4B62-A66C-62424D64D2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237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図 30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9953466C-1C25-4DE3-824C-1751993A93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562" y="123871"/>
            <a:ext cx="8732876" cy="6546460"/>
          </a:xfrm>
          <a:prstGeom prst="rect">
            <a:avLst/>
          </a:prstGeom>
        </p:spPr>
      </p:pic>
      <p:sp>
        <p:nvSpPr>
          <p:cNvPr id="29" name="フリーフォーム: 図形 28">
            <a:extLst>
              <a:ext uri="{FF2B5EF4-FFF2-40B4-BE49-F238E27FC236}">
                <a16:creationId xmlns:a16="http://schemas.microsoft.com/office/drawing/2014/main" id="{F3562432-5BAB-4271-B721-BDA87A814A33}"/>
              </a:ext>
            </a:extLst>
          </p:cNvPr>
          <p:cNvSpPr/>
          <p:nvPr/>
        </p:nvSpPr>
        <p:spPr>
          <a:xfrm>
            <a:off x="-4097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2" name="voice70">
            <a:hlinkClick r:id="" action="ppaction://media"/>
            <a:extLst>
              <a:ext uri="{FF2B5EF4-FFF2-40B4-BE49-F238E27FC236}">
                <a16:creationId xmlns:a16="http://schemas.microsoft.com/office/drawing/2014/main" id="{FF8D8C73-69AF-4D92-9E05-8C306B89E21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286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32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2300"/>
    </mc:Choice>
    <mc:Fallback xmlns="">
      <p:transition spd="slow" advClick="0" advTm="22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グラフ, 円グラフ&#10;&#10;自動的に生成された説明">
            <a:extLst>
              <a:ext uri="{FF2B5EF4-FFF2-40B4-BE49-F238E27FC236}">
                <a16:creationId xmlns:a16="http://schemas.microsoft.com/office/drawing/2014/main" id="{5847DA4C-61AE-4684-B4A7-35581ED9EA6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21"/>
          <a:stretch/>
        </p:blipFill>
        <p:spPr>
          <a:xfrm>
            <a:off x="3807081" y="6074740"/>
            <a:ext cx="4831976" cy="457249"/>
          </a:xfrm>
          <a:prstGeom prst="rect">
            <a:avLst/>
          </a:prstGeom>
        </p:spPr>
      </p:pic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391FBF79-3BAF-470C-B483-268D93DE262B}"/>
              </a:ext>
            </a:extLst>
          </p:cNvPr>
          <p:cNvGrpSpPr/>
          <p:nvPr/>
        </p:nvGrpSpPr>
        <p:grpSpPr>
          <a:xfrm>
            <a:off x="3434352" y="517917"/>
            <a:ext cx="5314950" cy="5265397"/>
            <a:chOff x="7294329" y="2628547"/>
            <a:chExt cx="3975653" cy="3938587"/>
          </a:xfrm>
        </p:grpSpPr>
        <p:graphicFrame>
          <p:nvGraphicFramePr>
            <p:cNvPr id="18" name="グラフ 17">
              <a:extLst>
                <a:ext uri="{FF2B5EF4-FFF2-40B4-BE49-F238E27FC236}">
                  <a16:creationId xmlns:a16="http://schemas.microsoft.com/office/drawing/2014/main" id="{6541B560-6EE0-4666-94B1-BA7D0D237A63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7294329" y="2628547"/>
            <a:ext cx="3975653" cy="39385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906D79A7-709B-4C82-8952-34B5ECFC0D45}"/>
                </a:ext>
              </a:extLst>
            </p:cNvPr>
            <p:cNvSpPr txBox="1"/>
            <p:nvPr/>
          </p:nvSpPr>
          <p:spPr>
            <a:xfrm>
              <a:off x="9814205" y="3858250"/>
              <a:ext cx="835991" cy="851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3200" b="1" u="sng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6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工場</a:t>
              </a:r>
              <a:endParaRPr kumimoji="1" lang="en-US" altLang="ja-JP" sz="32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en-US" altLang="ja-JP" sz="36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6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38</a:t>
              </a:r>
              <a:r>
                <a:rPr kumimoji="1" lang="ja-JP" altLang="en-US" sz="24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6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％</a:t>
              </a:r>
              <a:endParaRPr kumimoji="1" lang="ja-JP" altLang="en-US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B08E6E59-90DC-402A-813D-A5836297F21D}"/>
                </a:ext>
              </a:extLst>
            </p:cNvPr>
            <p:cNvSpPr txBox="1"/>
            <p:nvPr/>
          </p:nvSpPr>
          <p:spPr>
            <a:xfrm>
              <a:off x="8884227" y="5324725"/>
              <a:ext cx="1059016" cy="851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3200" b="1" u="sng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乗り物</a:t>
              </a:r>
              <a:endParaRPr kumimoji="1" lang="en-US" altLang="ja-JP" sz="32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en-US" altLang="ja-JP" sz="36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20</a:t>
              </a:r>
              <a:r>
                <a:rPr kumimoji="1" lang="ja-JP" altLang="en-US" sz="24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％</a:t>
              </a:r>
              <a:endParaRPr kumimoji="1" lang="ja-JP" altLang="en-US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A7ECFB86-59BA-4A66-B698-2D6887A63628}"/>
                </a:ext>
              </a:extLst>
            </p:cNvPr>
            <p:cNvSpPr txBox="1"/>
            <p:nvPr/>
          </p:nvSpPr>
          <p:spPr>
            <a:xfrm>
              <a:off x="7548568" y="4727458"/>
              <a:ext cx="1385163" cy="7597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2800" b="1" u="sng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会社</a:t>
              </a:r>
              <a:r>
                <a:rPr kumimoji="1" lang="ja-JP" altLang="en-US" b="1" u="sng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や</a:t>
              </a:r>
              <a:r>
                <a:rPr kumimoji="1" lang="ja-JP" altLang="en-US" sz="2800" b="1" u="sng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お店</a:t>
              </a:r>
              <a:endParaRPr kumimoji="1" lang="en-US" altLang="ja-JP" sz="28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en-US" altLang="ja-JP" sz="32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19</a:t>
              </a:r>
              <a:r>
                <a:rPr kumimoji="1" lang="ja-JP" altLang="en-US" sz="20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％</a:t>
              </a:r>
              <a:endParaRPr kumimoji="1" lang="ja-JP" altLang="en-US" sz="1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96985D54-798E-422A-9A7C-49D11DCB51EC}"/>
                </a:ext>
              </a:extLst>
            </p:cNvPr>
            <p:cNvSpPr txBox="1"/>
            <p:nvPr/>
          </p:nvSpPr>
          <p:spPr>
            <a:xfrm>
              <a:off x="7851653" y="3452027"/>
              <a:ext cx="835991" cy="851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3200" b="1" u="sng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65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家庭</a:t>
              </a:r>
              <a:endParaRPr kumimoji="1" lang="en-US" altLang="ja-JP" sz="32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5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en-US" altLang="ja-JP" sz="36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65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16</a:t>
              </a:r>
              <a:r>
                <a:rPr kumimoji="1" lang="ja-JP" altLang="en-US" sz="24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65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％</a:t>
              </a:r>
              <a:endParaRPr kumimoji="1" lang="ja-JP" altLang="en-US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5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FF30EF68-87C3-4B7B-BD8F-1E23BF4B09F5}"/>
                </a:ext>
              </a:extLst>
            </p:cNvPr>
            <p:cNvSpPr txBox="1"/>
            <p:nvPr/>
          </p:nvSpPr>
          <p:spPr>
            <a:xfrm>
              <a:off x="8648784" y="3130000"/>
              <a:ext cx="656130" cy="2762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b="1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その他</a:t>
              </a:r>
              <a:endParaRPr kumimoji="1" lang="ja-JP" altLang="en-US" sz="16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2" name="家庭">
            <a:extLst>
              <a:ext uri="{FF2B5EF4-FFF2-40B4-BE49-F238E27FC236}">
                <a16:creationId xmlns:a16="http://schemas.microsoft.com/office/drawing/2014/main" id="{CA911BED-D6B3-4A02-BA44-627DB9F56D43}"/>
              </a:ext>
            </a:extLst>
          </p:cNvPr>
          <p:cNvGrpSpPr/>
          <p:nvPr/>
        </p:nvGrpSpPr>
        <p:grpSpPr>
          <a:xfrm>
            <a:off x="2916413" y="10600"/>
            <a:ext cx="6313484" cy="6254620"/>
            <a:chOff x="2916413" y="10600"/>
            <a:chExt cx="6313484" cy="6254620"/>
          </a:xfrm>
        </p:grpSpPr>
        <p:graphicFrame>
          <p:nvGraphicFramePr>
            <p:cNvPr id="35" name="家庭">
              <a:extLst>
                <a:ext uri="{FF2B5EF4-FFF2-40B4-BE49-F238E27FC236}">
                  <a16:creationId xmlns:a16="http://schemas.microsoft.com/office/drawing/2014/main" id="{1E24581A-10A8-4470-ABCF-4E540E32CDC8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937142041"/>
                </p:ext>
              </p:extLst>
            </p:nvPr>
          </p:nvGraphicFramePr>
          <p:xfrm>
            <a:off x="2916413" y="10600"/>
            <a:ext cx="6313484" cy="62546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36" name="テキスト ボックス 35">
              <a:extLst>
                <a:ext uri="{FF2B5EF4-FFF2-40B4-BE49-F238E27FC236}">
                  <a16:creationId xmlns:a16="http://schemas.microsoft.com/office/drawing/2014/main" id="{283A0DF7-E71F-49B8-8BF5-3C27B2F3EB73}"/>
                </a:ext>
              </a:extLst>
            </p:cNvPr>
            <p:cNvSpPr txBox="1"/>
            <p:nvPr/>
          </p:nvSpPr>
          <p:spPr>
            <a:xfrm>
              <a:off x="3869659" y="1419496"/>
              <a:ext cx="1239442" cy="12618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3600" b="1" u="sng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65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家庭</a:t>
              </a:r>
              <a:endParaRPr kumimoji="1" lang="en-US" altLang="ja-JP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5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en-US" altLang="ja-JP" sz="40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65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16</a:t>
              </a:r>
              <a:r>
                <a:rPr kumimoji="1" lang="ja-JP" altLang="en-US" sz="2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65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％</a:t>
              </a:r>
              <a:endParaRPr kumimoji="1" lang="ja-JP" alt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5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" name="乗り物">
            <a:extLst>
              <a:ext uri="{FF2B5EF4-FFF2-40B4-BE49-F238E27FC236}">
                <a16:creationId xmlns:a16="http://schemas.microsoft.com/office/drawing/2014/main" id="{93A90889-A165-4C75-BCB8-4C55B9723519}"/>
              </a:ext>
            </a:extLst>
          </p:cNvPr>
          <p:cNvGrpSpPr/>
          <p:nvPr/>
        </p:nvGrpSpPr>
        <p:grpSpPr>
          <a:xfrm>
            <a:off x="2977516" y="90335"/>
            <a:ext cx="6223030" cy="6165012"/>
            <a:chOff x="2974340" y="90335"/>
            <a:chExt cx="6223030" cy="6165012"/>
          </a:xfrm>
        </p:grpSpPr>
        <p:graphicFrame>
          <p:nvGraphicFramePr>
            <p:cNvPr id="38" name="乗り物">
              <a:extLst>
                <a:ext uri="{FF2B5EF4-FFF2-40B4-BE49-F238E27FC236}">
                  <a16:creationId xmlns:a16="http://schemas.microsoft.com/office/drawing/2014/main" id="{1720FBBB-6808-4C79-BF8F-4C12169EFD5E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928557447"/>
                </p:ext>
              </p:extLst>
            </p:nvPr>
          </p:nvGraphicFramePr>
          <p:xfrm>
            <a:off x="2974340" y="90335"/>
            <a:ext cx="6223030" cy="616501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18D824B2-A316-4ADB-9DEB-AE8407366935}"/>
                </a:ext>
              </a:extLst>
            </p:cNvPr>
            <p:cNvSpPr txBox="1"/>
            <p:nvPr/>
          </p:nvSpPr>
          <p:spPr>
            <a:xfrm>
              <a:off x="5495602" y="4425893"/>
              <a:ext cx="1569660" cy="12618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3600" b="1" u="sng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乗り物</a:t>
              </a:r>
              <a:endParaRPr kumimoji="1" lang="en-US" altLang="ja-JP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en-US" altLang="ja-JP" sz="40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20</a:t>
              </a:r>
              <a:r>
                <a:rPr kumimoji="1" lang="ja-JP" altLang="en-US" sz="2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％</a:t>
              </a:r>
              <a:endParaRPr kumimoji="1" lang="ja-JP" alt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27" name="クリン君">
            <a:extLst>
              <a:ext uri="{FF2B5EF4-FFF2-40B4-BE49-F238E27FC236}">
                <a16:creationId xmlns:a16="http://schemas.microsoft.com/office/drawing/2014/main" id="{4A68854F-1FAE-45D3-ABDA-1F3739CDA1DB}"/>
              </a:ext>
            </a:extLst>
          </p:cNvPr>
          <p:cNvGrpSpPr/>
          <p:nvPr/>
        </p:nvGrpSpPr>
        <p:grpSpPr>
          <a:xfrm>
            <a:off x="8822204" y="4852333"/>
            <a:ext cx="1527307" cy="1608167"/>
            <a:chOff x="3587262" y="674614"/>
            <a:chExt cx="5017476" cy="5283126"/>
          </a:xfrm>
        </p:grpSpPr>
        <p:pic>
          <p:nvPicPr>
            <p:cNvPr id="28" name="図 27" descr="矢印&#10;&#10;自動的に生成された説明">
              <a:extLst>
                <a:ext uri="{FF2B5EF4-FFF2-40B4-BE49-F238E27FC236}">
                  <a16:creationId xmlns:a16="http://schemas.microsoft.com/office/drawing/2014/main" id="{7B8CA27E-46DE-44A7-B06F-2DE0AB513E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29" name="図 28" descr="ロゴ, アイコン&#10;&#10;自動的に生成された説明">
              <a:extLst>
                <a:ext uri="{FF2B5EF4-FFF2-40B4-BE49-F238E27FC236}">
                  <a16:creationId xmlns:a16="http://schemas.microsoft.com/office/drawing/2014/main" id="{FE436C3A-40F9-4BE4-A198-530A751D6B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30" name="図 29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60F09F69-8085-4ECC-ABCA-930B5A9EB2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1" name="図 30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08D18B71-DFFD-434C-9DDE-7A2B2CCD63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22" name="フリーフォーム: 図形 21">
            <a:extLst>
              <a:ext uri="{FF2B5EF4-FFF2-40B4-BE49-F238E27FC236}">
                <a16:creationId xmlns:a16="http://schemas.microsoft.com/office/drawing/2014/main" id="{48BFD359-F1DA-4FB4-B6C8-C95A8D489375}"/>
              </a:ext>
            </a:extLst>
          </p:cNvPr>
          <p:cNvSpPr/>
          <p:nvPr/>
        </p:nvSpPr>
        <p:spPr>
          <a:xfrm>
            <a:off x="-4097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21" name="voice68">
            <a:hlinkClick r:id="" action="ppaction://media"/>
            <a:extLst>
              <a:ext uri="{FF2B5EF4-FFF2-40B4-BE49-F238E27FC236}">
                <a16:creationId xmlns:a16="http://schemas.microsoft.com/office/drawing/2014/main" id="{A7813A49-29D9-4E98-9CC9-5150D1EDF4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425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4500">
        <p:fade/>
      </p:transition>
    </mc:Choice>
    <mc:Fallback xmlns="">
      <p:transition spd="med" advClick="0" advTm="1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0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8" presetClass="entr" presetSubtype="9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0A7BE674-AB6E-4378-A9BC-29D620F7EA3C}"/>
              </a:ext>
            </a:extLst>
          </p:cNvPr>
          <p:cNvGrpSpPr/>
          <p:nvPr/>
        </p:nvGrpSpPr>
        <p:grpSpPr>
          <a:xfrm>
            <a:off x="2293169" y="2671966"/>
            <a:ext cx="7863050" cy="1748556"/>
            <a:chOff x="2140769" y="2519566"/>
            <a:chExt cx="7863050" cy="1748556"/>
          </a:xfrm>
        </p:grpSpPr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5547FD2E-E215-4D06-AE77-38449E45743C}"/>
                </a:ext>
              </a:extLst>
            </p:cNvPr>
            <p:cNvSpPr txBox="1"/>
            <p:nvPr/>
          </p:nvSpPr>
          <p:spPr>
            <a:xfrm>
              <a:off x="2140769" y="2519566"/>
              <a:ext cx="7863050" cy="17485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4500"/>
                </a:lnSpc>
              </a:pPr>
              <a:r>
                <a:rPr kumimoji="1" lang="ja-JP" altLang="en-US" sz="3200" dirty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みんなが、ひとりひとり考えて、取り組むことが</a:t>
              </a:r>
              <a:endParaRPr kumimoji="1" lang="en-US" altLang="ja-JP" sz="32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  <a:p>
              <a:pPr algn="ctr">
                <a:lnSpc>
                  <a:spcPts val="4500"/>
                </a:lnSpc>
              </a:pPr>
              <a:r>
                <a:rPr lang="ja-JP" altLang="en-US" sz="3200" dirty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カーボンニュートラル実現および</a:t>
              </a:r>
              <a:endParaRPr lang="en-US" altLang="ja-JP" sz="32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  <a:p>
              <a:pPr algn="ctr">
                <a:lnSpc>
                  <a:spcPts val="4500"/>
                </a:lnSpc>
              </a:pPr>
              <a:r>
                <a:rPr kumimoji="1" lang="en-US" altLang="ja-JP" sz="3200" dirty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SDGs</a:t>
              </a:r>
              <a:r>
                <a:rPr kumimoji="1" lang="ja-JP" altLang="en-US" sz="3200" dirty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目標達成の第一歩です。</a:t>
              </a: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D546CB64-78D3-4C63-8EAF-0A6069D90CB6}"/>
                </a:ext>
              </a:extLst>
            </p:cNvPr>
            <p:cNvSpPr/>
            <p:nvPr/>
          </p:nvSpPr>
          <p:spPr>
            <a:xfrm>
              <a:off x="6891159" y="3014217"/>
              <a:ext cx="684803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1100" dirty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じつげん</a:t>
              </a:r>
              <a:endParaRPr lang="ja-JP" altLang="en-US" sz="1100" dirty="0"/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6CA894AA-3D2C-48DB-9829-C4AD80F91185}"/>
                </a:ext>
              </a:extLst>
            </p:cNvPr>
            <p:cNvSpPr/>
            <p:nvPr/>
          </p:nvSpPr>
          <p:spPr>
            <a:xfrm>
              <a:off x="3408093" y="3596007"/>
              <a:ext cx="1128835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1100" dirty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エスディージーズ</a:t>
              </a:r>
              <a:endParaRPr lang="ja-JP" altLang="en-US" sz="1100" dirty="0"/>
            </a:p>
          </p:txBody>
        </p:sp>
      </p:grpSp>
      <p:pic>
        <p:nvPicPr>
          <p:cNvPr id="4" name="図 3" descr="ダイアグラム&#10;&#10;自動的に生成された説明">
            <a:extLst>
              <a:ext uri="{FF2B5EF4-FFF2-40B4-BE49-F238E27FC236}">
                <a16:creationId xmlns:a16="http://schemas.microsoft.com/office/drawing/2014/main" id="{4E6039F4-DB79-4727-A6BF-F531B200DD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767" y="0"/>
            <a:ext cx="9148465" cy="6858000"/>
          </a:xfrm>
          <a:prstGeom prst="rect">
            <a:avLst/>
          </a:prstGeom>
        </p:spPr>
      </p:pic>
      <p:grpSp>
        <p:nvGrpSpPr>
          <p:cNvPr id="27" name="クリン君">
            <a:extLst>
              <a:ext uri="{FF2B5EF4-FFF2-40B4-BE49-F238E27FC236}">
                <a16:creationId xmlns:a16="http://schemas.microsoft.com/office/drawing/2014/main" id="{4A68854F-1FAE-45D3-ABDA-1F3739CDA1DB}"/>
              </a:ext>
            </a:extLst>
          </p:cNvPr>
          <p:cNvGrpSpPr/>
          <p:nvPr/>
        </p:nvGrpSpPr>
        <p:grpSpPr>
          <a:xfrm>
            <a:off x="8822204" y="4852333"/>
            <a:ext cx="1527307" cy="1608167"/>
            <a:chOff x="3587262" y="674614"/>
            <a:chExt cx="5017476" cy="5283126"/>
          </a:xfrm>
        </p:grpSpPr>
        <p:pic>
          <p:nvPicPr>
            <p:cNvPr id="28" name="図 27" descr="矢印&#10;&#10;自動的に生成された説明">
              <a:extLst>
                <a:ext uri="{FF2B5EF4-FFF2-40B4-BE49-F238E27FC236}">
                  <a16:creationId xmlns:a16="http://schemas.microsoft.com/office/drawing/2014/main" id="{7B8CA27E-46DE-44A7-B06F-2DE0AB513E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29" name="図 28" descr="ロゴ, アイコン&#10;&#10;自動的に生成された説明">
              <a:extLst>
                <a:ext uri="{FF2B5EF4-FFF2-40B4-BE49-F238E27FC236}">
                  <a16:creationId xmlns:a16="http://schemas.microsoft.com/office/drawing/2014/main" id="{FE436C3A-40F9-4BE4-A198-530A751D6B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30" name="図 29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60F09F69-8085-4ECC-ABCA-930B5A9EB2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31" name="図 30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08D18B71-DFFD-434C-9DDE-7A2B2CCD63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25" name="フリーフォーム: 図形 24">
            <a:extLst>
              <a:ext uri="{FF2B5EF4-FFF2-40B4-BE49-F238E27FC236}">
                <a16:creationId xmlns:a16="http://schemas.microsoft.com/office/drawing/2014/main" id="{D0D6F887-A004-4616-B629-77205B28C50F}"/>
              </a:ext>
            </a:extLst>
          </p:cNvPr>
          <p:cNvSpPr/>
          <p:nvPr/>
        </p:nvSpPr>
        <p:spPr>
          <a:xfrm>
            <a:off x="-4097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22" name="voice69">
            <a:hlinkClick r:id="" action="ppaction://media"/>
            <a:extLst>
              <a:ext uri="{FF2B5EF4-FFF2-40B4-BE49-F238E27FC236}">
                <a16:creationId xmlns:a16="http://schemas.microsoft.com/office/drawing/2014/main" id="{6B980771-36C6-40A4-B305-3AE2A8CA9E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6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9000">
        <p:fade/>
      </p:transition>
    </mc:Choice>
    <mc:Fallback xmlns="">
      <p:transition spd="med" advClick="0" advTm="2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05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2149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1499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xit" presetSubtype="2" fill="hold" nodeType="withEffect">
                                  <p:stCondLst>
                                    <p:cond delay="26899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図 30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9953466C-1C25-4DE3-824C-1751993A93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562" y="123871"/>
            <a:ext cx="8732876" cy="6546460"/>
          </a:xfrm>
          <a:prstGeom prst="rect">
            <a:avLst/>
          </a:prstGeom>
        </p:spPr>
      </p:pic>
      <p:sp>
        <p:nvSpPr>
          <p:cNvPr id="29" name="フリーフォーム: 図形 28">
            <a:extLst>
              <a:ext uri="{FF2B5EF4-FFF2-40B4-BE49-F238E27FC236}">
                <a16:creationId xmlns:a16="http://schemas.microsoft.com/office/drawing/2014/main" id="{F3562432-5BAB-4271-B721-BDA87A814A33}"/>
              </a:ext>
            </a:extLst>
          </p:cNvPr>
          <p:cNvSpPr/>
          <p:nvPr/>
        </p:nvSpPr>
        <p:spPr>
          <a:xfrm>
            <a:off x="-4097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32" name="次へ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A8D32C8-BEE6-4B62-A66C-62424D64D2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85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video11">
            <a:hlinkClick r:id="" action="ppaction://media"/>
            <a:extLst>
              <a:ext uri="{FF2B5EF4-FFF2-40B4-BE49-F238E27FC236}">
                <a16:creationId xmlns:a16="http://schemas.microsoft.com/office/drawing/2014/main" id="{B06C9833-0F71-4F00-B43D-BD40AF37499D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87" end="6284.83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794192" y="400578"/>
            <a:ext cx="8735696" cy="6073093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50693E1-66A6-4FD4-929E-FF5D8B304089}"/>
              </a:ext>
            </a:extLst>
          </p:cNvPr>
          <p:cNvSpPr/>
          <p:nvPr/>
        </p:nvSpPr>
        <p:spPr>
          <a:xfrm>
            <a:off x="1614489" y="6329363"/>
            <a:ext cx="8958263" cy="28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フリーフォーム: 図形 32">
            <a:extLst>
              <a:ext uri="{FF2B5EF4-FFF2-40B4-BE49-F238E27FC236}">
                <a16:creationId xmlns:a16="http://schemas.microsoft.com/office/drawing/2014/main" id="{C63A3F0D-9183-4FF5-81D4-E8F1598A5F41}"/>
              </a:ext>
            </a:extLst>
          </p:cNvPr>
          <p:cNvSpPr/>
          <p:nvPr/>
        </p:nvSpPr>
        <p:spPr>
          <a:xfrm>
            <a:off x="-4097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9" name="voice56">
            <a:hlinkClick r:id="" action="ppaction://media"/>
            <a:extLst>
              <a:ext uri="{FF2B5EF4-FFF2-40B4-BE49-F238E27FC236}">
                <a16:creationId xmlns:a16="http://schemas.microsoft.com/office/drawing/2014/main" id="{B40AA404-673C-453C-8617-CF0AC0681BF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10" name="voice57">
            <a:hlinkClick r:id="" action="ppaction://media"/>
            <a:extLst>
              <a:ext uri="{FF2B5EF4-FFF2-40B4-BE49-F238E27FC236}">
                <a16:creationId xmlns:a16="http://schemas.microsoft.com/office/drawing/2014/main" id="{A6894286-34C8-40E1-8286-F24CF858C87B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97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3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5317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62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1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1"/>
                </p:tgtEl>
              </p:cMediaNode>
            </p:video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E645B605-721F-4761-870E-5775135CE31A}"/>
              </a:ext>
            </a:extLst>
          </p:cNvPr>
          <p:cNvGrpSpPr/>
          <p:nvPr/>
        </p:nvGrpSpPr>
        <p:grpSpPr>
          <a:xfrm>
            <a:off x="-14300681" y="2035277"/>
            <a:ext cx="40793362" cy="2787446"/>
            <a:chOff x="-14300681" y="2035277"/>
            <a:chExt cx="40793362" cy="2787446"/>
          </a:xfrm>
        </p:grpSpPr>
        <p:pic>
          <p:nvPicPr>
            <p:cNvPr id="24" name="図 23">
              <a:extLst>
                <a:ext uri="{FF2B5EF4-FFF2-40B4-BE49-F238E27FC236}">
                  <a16:creationId xmlns:a16="http://schemas.microsoft.com/office/drawing/2014/main" id="{8DE0267E-B3C3-40EE-832C-CDDCF286B6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300681" y="2035277"/>
              <a:ext cx="40793362" cy="2787446"/>
            </a:xfrm>
            <a:prstGeom prst="rect">
              <a:avLst/>
            </a:prstGeom>
          </p:spPr>
        </p:pic>
        <p:pic>
          <p:nvPicPr>
            <p:cNvPr id="16" name="図 15">
              <a:extLst>
                <a:ext uri="{FF2B5EF4-FFF2-40B4-BE49-F238E27FC236}">
                  <a16:creationId xmlns:a16="http://schemas.microsoft.com/office/drawing/2014/main" id="{FF779052-3EB3-4DA1-808B-D1E72F3AD6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2109" r="11572"/>
            <a:stretch/>
          </p:blipFill>
          <p:spPr>
            <a:xfrm>
              <a:off x="11637819" y="2053219"/>
              <a:ext cx="3754582" cy="2767298"/>
            </a:xfrm>
            <a:prstGeom prst="rect">
              <a:avLst/>
            </a:prstGeom>
          </p:spPr>
        </p:pic>
      </p:grpSp>
      <p:pic>
        <p:nvPicPr>
          <p:cNvPr id="26" name="図 25">
            <a:extLst>
              <a:ext uri="{FF2B5EF4-FFF2-40B4-BE49-F238E27FC236}">
                <a16:creationId xmlns:a16="http://schemas.microsoft.com/office/drawing/2014/main" id="{FEFB8561-498B-4FDB-9D7D-3E8A18AD82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469" y="738665"/>
            <a:ext cx="2769062" cy="4092136"/>
          </a:xfrm>
          <a:prstGeom prst="rect">
            <a:avLst/>
          </a:prstGeom>
        </p:spPr>
      </p:pic>
      <p:pic>
        <p:nvPicPr>
          <p:cNvPr id="28" name="図 27" descr="アイコン&#10;&#10;自動的に生成された説明">
            <a:extLst>
              <a:ext uri="{FF2B5EF4-FFF2-40B4-BE49-F238E27FC236}">
                <a16:creationId xmlns:a16="http://schemas.microsoft.com/office/drawing/2014/main" id="{CDD88145-81C1-4FF9-850C-92B5D1B859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924" y="644676"/>
            <a:ext cx="2646152" cy="4280114"/>
          </a:xfrm>
          <a:prstGeom prst="rect">
            <a:avLst/>
          </a:prstGeom>
        </p:spPr>
      </p:pic>
      <p:pic>
        <p:nvPicPr>
          <p:cNvPr id="30" name="図 29" descr="アイコン&#10;&#10;自動的に生成された説明">
            <a:extLst>
              <a:ext uri="{FF2B5EF4-FFF2-40B4-BE49-F238E27FC236}">
                <a16:creationId xmlns:a16="http://schemas.microsoft.com/office/drawing/2014/main" id="{787A2C06-5251-4519-9002-F20311B097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515" y="637809"/>
            <a:ext cx="4706680" cy="4171664"/>
          </a:xfrm>
          <a:prstGeom prst="rect">
            <a:avLst/>
          </a:prstGeom>
        </p:spPr>
      </p:pic>
      <p:grpSp>
        <p:nvGrpSpPr>
          <p:cNvPr id="37" name="クリン君">
            <a:extLst>
              <a:ext uri="{FF2B5EF4-FFF2-40B4-BE49-F238E27FC236}">
                <a16:creationId xmlns:a16="http://schemas.microsoft.com/office/drawing/2014/main" id="{3A0193A5-D5BB-4231-BC73-F37C04F692E7}"/>
              </a:ext>
            </a:extLst>
          </p:cNvPr>
          <p:cNvGrpSpPr/>
          <p:nvPr/>
        </p:nvGrpSpPr>
        <p:grpSpPr>
          <a:xfrm>
            <a:off x="3531632" y="292671"/>
            <a:ext cx="5302402" cy="5583126"/>
            <a:chOff x="3587262" y="674614"/>
            <a:chExt cx="5017476" cy="5283126"/>
          </a:xfrm>
        </p:grpSpPr>
        <p:pic>
          <p:nvPicPr>
            <p:cNvPr id="38" name="図 37" descr="矢印&#10;&#10;自動的に生成された説明">
              <a:extLst>
                <a:ext uri="{FF2B5EF4-FFF2-40B4-BE49-F238E27FC236}">
                  <a16:creationId xmlns:a16="http://schemas.microsoft.com/office/drawing/2014/main" id="{AF073B95-975E-4BDE-A6A8-30100382EA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" t="6602" r="4054" b="87814"/>
            <a:stretch/>
          </p:blipFill>
          <p:spPr>
            <a:xfrm>
              <a:off x="3587262" y="3163183"/>
              <a:ext cx="5017476" cy="2047573"/>
            </a:xfrm>
            <a:prstGeom prst="rect">
              <a:avLst/>
            </a:prstGeom>
          </p:spPr>
        </p:pic>
        <p:pic>
          <p:nvPicPr>
            <p:cNvPr id="39" name="図 38" descr="ロゴ, アイコン&#10;&#10;自動的に生成された説明">
              <a:extLst>
                <a:ext uri="{FF2B5EF4-FFF2-40B4-BE49-F238E27FC236}">
                  <a16:creationId xmlns:a16="http://schemas.microsoft.com/office/drawing/2014/main" id="{47E9DEB7-B678-403A-B85B-CA2FD452D6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60916" r="19459"/>
            <a:stretch/>
          </p:blipFill>
          <p:spPr>
            <a:xfrm>
              <a:off x="4428427" y="3910167"/>
              <a:ext cx="3335146" cy="2047573"/>
            </a:xfrm>
            <a:prstGeom prst="rect">
              <a:avLst/>
            </a:prstGeom>
          </p:spPr>
        </p:pic>
        <p:pic>
          <p:nvPicPr>
            <p:cNvPr id="40" name="図 39" descr="ボール, 時計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A978A363-4E26-4DAA-A368-9FFE2BF0F8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3" t="59841" r="15073" b="26083"/>
            <a:stretch/>
          </p:blipFill>
          <p:spPr>
            <a:xfrm>
              <a:off x="4188935" y="674614"/>
              <a:ext cx="3814131" cy="3687050"/>
            </a:xfrm>
            <a:prstGeom prst="rect">
              <a:avLst/>
            </a:prstGeom>
          </p:spPr>
        </p:pic>
        <p:pic>
          <p:nvPicPr>
            <p:cNvPr id="41" name="図 40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3668C223-F4B2-4710-91A7-42626C9023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59" t="4860" r="19459" b="90329"/>
            <a:stretch/>
          </p:blipFill>
          <p:spPr>
            <a:xfrm>
              <a:off x="4428427" y="1946010"/>
              <a:ext cx="3335146" cy="1512054"/>
            </a:xfrm>
            <a:prstGeom prst="rect">
              <a:avLst/>
            </a:prstGeom>
          </p:spPr>
        </p:pic>
      </p:grpSp>
      <p:sp>
        <p:nvSpPr>
          <p:cNvPr id="33" name="フリーフォーム: 図形 32">
            <a:extLst>
              <a:ext uri="{FF2B5EF4-FFF2-40B4-BE49-F238E27FC236}">
                <a16:creationId xmlns:a16="http://schemas.microsoft.com/office/drawing/2014/main" id="{C63A3F0D-9183-4FF5-81D4-E8F1598A5F41}"/>
              </a:ext>
            </a:extLst>
          </p:cNvPr>
          <p:cNvSpPr/>
          <p:nvPr/>
        </p:nvSpPr>
        <p:spPr>
          <a:xfrm>
            <a:off x="-4097" y="0"/>
            <a:ext cx="12192000" cy="6858000"/>
          </a:xfrm>
          <a:custGeom>
            <a:avLst/>
            <a:gdLst>
              <a:gd name="connsiteX0" fmla="*/ 1981240 w 12192000"/>
              <a:gd name="connsiteY0" fmla="*/ 182880 h 6858000"/>
              <a:gd name="connsiteX1" fmla="*/ 1767840 w 12192000"/>
              <a:gd name="connsiteY1" fmla="*/ 396280 h 6858000"/>
              <a:gd name="connsiteX2" fmla="*/ 1767840 w 12192000"/>
              <a:gd name="connsiteY2" fmla="*/ 6461720 h 6858000"/>
              <a:gd name="connsiteX3" fmla="*/ 1981240 w 12192000"/>
              <a:gd name="connsiteY3" fmla="*/ 6675120 h 6858000"/>
              <a:gd name="connsiteX4" fmla="*/ 10210760 w 12192000"/>
              <a:gd name="connsiteY4" fmla="*/ 6675120 h 6858000"/>
              <a:gd name="connsiteX5" fmla="*/ 10424160 w 12192000"/>
              <a:gd name="connsiteY5" fmla="*/ 6461720 h 6858000"/>
              <a:gd name="connsiteX6" fmla="*/ 10424160 w 12192000"/>
              <a:gd name="connsiteY6" fmla="*/ 396280 h 6858000"/>
              <a:gd name="connsiteX7" fmla="*/ 10210760 w 12192000"/>
              <a:gd name="connsiteY7" fmla="*/ 18288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981240" y="182880"/>
                </a:moveTo>
                <a:cubicBezTo>
                  <a:pt x="1863382" y="182880"/>
                  <a:pt x="1767840" y="278422"/>
                  <a:pt x="1767840" y="396280"/>
                </a:cubicBezTo>
                <a:lnTo>
                  <a:pt x="1767840" y="6461720"/>
                </a:lnTo>
                <a:cubicBezTo>
                  <a:pt x="1767840" y="6579578"/>
                  <a:pt x="1863382" y="6675120"/>
                  <a:pt x="1981240" y="6675120"/>
                </a:cubicBezTo>
                <a:lnTo>
                  <a:pt x="10210760" y="6675120"/>
                </a:lnTo>
                <a:cubicBezTo>
                  <a:pt x="10328618" y="6675120"/>
                  <a:pt x="10424160" y="6579578"/>
                  <a:pt x="10424160" y="6461720"/>
                </a:cubicBezTo>
                <a:lnTo>
                  <a:pt x="10424160" y="396280"/>
                </a:lnTo>
                <a:cubicBezTo>
                  <a:pt x="10424160" y="278422"/>
                  <a:pt x="10328618" y="182880"/>
                  <a:pt x="10210760" y="1828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11" name="voice58">
            <a:hlinkClick r:id="" action="ppaction://media"/>
            <a:extLst>
              <a:ext uri="{FF2B5EF4-FFF2-40B4-BE49-F238E27FC236}">
                <a16:creationId xmlns:a16="http://schemas.microsoft.com/office/drawing/2014/main" id="{CF7A581B-6100-4380-9CA0-2D1F2B0B01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6000" y="36000"/>
            <a:ext cx="609600" cy="609600"/>
          </a:xfrm>
          <a:prstGeom prst="rect">
            <a:avLst/>
          </a:prstGeom>
        </p:spPr>
      </p:pic>
      <p:pic>
        <p:nvPicPr>
          <p:cNvPr id="43" name="次へ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4AC0C06-EB73-4983-8682-3E355D32C5DD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7"/>
          <a:stretch/>
        </p:blipFill>
        <p:spPr>
          <a:xfrm>
            <a:off x="1909763" y="6230607"/>
            <a:ext cx="842082" cy="28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11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13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xit" presetSubtype="8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4683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27683"/>
                                  </p:stCondLst>
                                  <p:childTnLst>
                                    <p:animMotion origin="layout" path="M 0 1.48148E-6 L -0.21706 0.09398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59" y="469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27183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8683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31683"/>
                                  </p:stCondLst>
                                  <p:childTnLst>
                                    <p:animMotion origin="layout" path="M 0 1.48148E-6 L 0.22396 0.09097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98" y="453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31183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33183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nodeType="withEffect">
                                  <p:stCondLst>
                                    <p:cond delay="40183"/>
                                  </p:stCondLst>
                                  <p:childTnLst>
                                    <p:animMotion origin="layout" path="M 2.70833E-6 -2.22222E-6 L 2.70833E-6 -0.08241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2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39683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4968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4968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4968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50683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1183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9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1669EAFB-9BCF-4312-BED6-932B0F783742}"/>
              </a:ext>
            </a:extLst>
          </p:cNvPr>
          <p:cNvGrpSpPr/>
          <p:nvPr/>
        </p:nvGrpSpPr>
        <p:grpSpPr>
          <a:xfrm>
            <a:off x="1884830" y="1459588"/>
            <a:ext cx="1983441" cy="1983441"/>
            <a:chOff x="1884830" y="1664509"/>
            <a:chExt cx="1983441" cy="1983441"/>
          </a:xfrm>
        </p:grpSpPr>
        <p:pic>
          <p:nvPicPr>
            <p:cNvPr id="10" name="図 9">
              <a:hlinkClick r:id="rId2" action="ppaction://hlinksldjump"/>
              <a:extLst>
                <a:ext uri="{FF2B5EF4-FFF2-40B4-BE49-F238E27FC236}">
                  <a16:creationId xmlns:a16="http://schemas.microsoft.com/office/drawing/2014/main" id="{68BD1A56-9B04-49D2-BC5D-1FD6ED227F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4830" y="1664509"/>
              <a:ext cx="1983441" cy="1983441"/>
            </a:xfrm>
            <a:prstGeom prst="rect">
              <a:avLst/>
            </a:prstGeom>
          </p:spPr>
        </p:pic>
        <p:pic>
          <p:nvPicPr>
            <p:cNvPr id="25" name="図 24">
              <a:hlinkClick r:id="rId2" action="ppaction://hlinksldjump"/>
              <a:extLst>
                <a:ext uri="{FF2B5EF4-FFF2-40B4-BE49-F238E27FC236}">
                  <a16:creationId xmlns:a16="http://schemas.microsoft.com/office/drawing/2014/main" id="{5B683CBF-7614-4467-8839-1D674B69EB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3364" y="2000936"/>
              <a:ext cx="1786372" cy="1336612"/>
            </a:xfrm>
            <a:prstGeom prst="rect">
              <a:avLst/>
            </a:prstGeom>
          </p:spPr>
        </p:pic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3D10A6D-BBF8-4746-919D-D498C4131947}"/>
              </a:ext>
            </a:extLst>
          </p:cNvPr>
          <p:cNvGrpSpPr/>
          <p:nvPr/>
        </p:nvGrpSpPr>
        <p:grpSpPr>
          <a:xfrm>
            <a:off x="4037479" y="1459588"/>
            <a:ext cx="1983441" cy="1983441"/>
            <a:chOff x="4037479" y="1664509"/>
            <a:chExt cx="1983441" cy="1983441"/>
          </a:xfrm>
        </p:grpSpPr>
        <p:pic>
          <p:nvPicPr>
            <p:cNvPr id="12" name="図 11">
              <a:hlinkClick r:id="rId5" action="ppaction://hlinksldjump"/>
              <a:extLst>
                <a:ext uri="{FF2B5EF4-FFF2-40B4-BE49-F238E27FC236}">
                  <a16:creationId xmlns:a16="http://schemas.microsoft.com/office/drawing/2014/main" id="{FC9C043E-8053-4BF1-BE0B-2B75A7C3AF7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479" y="1664509"/>
              <a:ext cx="1983441" cy="1983441"/>
            </a:xfrm>
            <a:prstGeom prst="rect">
              <a:avLst/>
            </a:prstGeom>
          </p:spPr>
        </p:pic>
        <p:pic>
          <p:nvPicPr>
            <p:cNvPr id="27" name="図 26" descr="グラフィカル ユーザー インターフェイス&#10;&#10;自動的に生成された説明">
              <a:hlinkClick r:id="rId5" action="ppaction://hlinksldjump"/>
              <a:extLst>
                <a:ext uri="{FF2B5EF4-FFF2-40B4-BE49-F238E27FC236}">
                  <a16:creationId xmlns:a16="http://schemas.microsoft.com/office/drawing/2014/main" id="{A8BBD29E-764B-4688-AE1A-DD6FD2EB8B7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9217" y="1987922"/>
              <a:ext cx="1786372" cy="1336612"/>
            </a:xfrm>
            <a:prstGeom prst="rect">
              <a:avLst/>
            </a:prstGeom>
          </p:spPr>
        </p:pic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31EF258C-4371-41FD-BCD8-577057050B5B}"/>
              </a:ext>
            </a:extLst>
          </p:cNvPr>
          <p:cNvGrpSpPr/>
          <p:nvPr/>
        </p:nvGrpSpPr>
        <p:grpSpPr>
          <a:xfrm>
            <a:off x="6190128" y="1459587"/>
            <a:ext cx="1983441" cy="1983441"/>
            <a:chOff x="6190128" y="1664508"/>
            <a:chExt cx="1983441" cy="1983441"/>
          </a:xfrm>
        </p:grpSpPr>
        <p:pic>
          <p:nvPicPr>
            <p:cNvPr id="14" name="図 13">
              <a:hlinkClick r:id="rId8" action="ppaction://hlinksldjump"/>
              <a:extLst>
                <a:ext uri="{FF2B5EF4-FFF2-40B4-BE49-F238E27FC236}">
                  <a16:creationId xmlns:a16="http://schemas.microsoft.com/office/drawing/2014/main" id="{858022C9-A623-45C6-B671-5639F4B684E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0128" y="1664508"/>
              <a:ext cx="1983441" cy="1983441"/>
            </a:xfrm>
            <a:prstGeom prst="rect">
              <a:avLst/>
            </a:prstGeom>
          </p:spPr>
        </p:pic>
        <p:pic>
          <p:nvPicPr>
            <p:cNvPr id="29" name="図 28">
              <a:hlinkClick r:id="rId8" action="ppaction://hlinksldjump"/>
              <a:extLst>
                <a:ext uri="{FF2B5EF4-FFF2-40B4-BE49-F238E27FC236}">
                  <a16:creationId xmlns:a16="http://schemas.microsoft.com/office/drawing/2014/main" id="{A49B6F51-1D43-4F80-9A25-8761F3730F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8662" y="2000936"/>
              <a:ext cx="1786372" cy="1336612"/>
            </a:xfrm>
            <a:prstGeom prst="rect">
              <a:avLst/>
            </a:prstGeom>
          </p:spPr>
        </p:pic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4FA9FAEF-12D4-4C1E-9734-B554E0E02DDA}"/>
              </a:ext>
            </a:extLst>
          </p:cNvPr>
          <p:cNvGrpSpPr/>
          <p:nvPr/>
        </p:nvGrpSpPr>
        <p:grpSpPr>
          <a:xfrm>
            <a:off x="8342777" y="1459587"/>
            <a:ext cx="1983441" cy="1983441"/>
            <a:chOff x="8342777" y="1664508"/>
            <a:chExt cx="1983441" cy="1983441"/>
          </a:xfrm>
        </p:grpSpPr>
        <p:pic>
          <p:nvPicPr>
            <p:cNvPr id="16" name="図 15">
              <a:hlinkClick r:id="rId11" action="ppaction://hlinksldjump"/>
              <a:extLst>
                <a:ext uri="{FF2B5EF4-FFF2-40B4-BE49-F238E27FC236}">
                  <a16:creationId xmlns:a16="http://schemas.microsoft.com/office/drawing/2014/main" id="{B3E26942-1D6E-4076-A802-9989C84E47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2777" y="1664508"/>
              <a:ext cx="1983441" cy="1983441"/>
            </a:xfrm>
            <a:prstGeom prst="rect">
              <a:avLst/>
            </a:prstGeom>
          </p:spPr>
        </p:pic>
        <p:pic>
          <p:nvPicPr>
            <p:cNvPr id="31" name="図 30">
              <a:hlinkClick r:id="rId11" action="ppaction://hlinksldjump"/>
              <a:extLst>
                <a:ext uri="{FF2B5EF4-FFF2-40B4-BE49-F238E27FC236}">
                  <a16:creationId xmlns:a16="http://schemas.microsoft.com/office/drawing/2014/main" id="{67EC9017-5D8D-4FBF-8633-B557B02B54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310" y="2000936"/>
              <a:ext cx="1786372" cy="1336612"/>
            </a:xfrm>
            <a:prstGeom prst="rect">
              <a:avLst/>
            </a:prstGeom>
          </p:spPr>
        </p:pic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34EB343D-F473-416B-8644-6008185C4177}"/>
              </a:ext>
            </a:extLst>
          </p:cNvPr>
          <p:cNvGrpSpPr/>
          <p:nvPr/>
        </p:nvGrpSpPr>
        <p:grpSpPr>
          <a:xfrm>
            <a:off x="1884830" y="3759721"/>
            <a:ext cx="1983441" cy="1983441"/>
            <a:chOff x="1884830" y="3964642"/>
            <a:chExt cx="1983441" cy="1983441"/>
          </a:xfrm>
        </p:grpSpPr>
        <p:pic>
          <p:nvPicPr>
            <p:cNvPr id="18" name="図 17">
              <a:hlinkClick r:id="rId14" action="ppaction://hlinksldjump"/>
              <a:extLst>
                <a:ext uri="{FF2B5EF4-FFF2-40B4-BE49-F238E27FC236}">
                  <a16:creationId xmlns:a16="http://schemas.microsoft.com/office/drawing/2014/main" id="{39970E58-07FA-4E62-98D8-3A37AAA26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4830" y="3964642"/>
              <a:ext cx="1983441" cy="1983441"/>
            </a:xfrm>
            <a:prstGeom prst="rect">
              <a:avLst/>
            </a:prstGeom>
          </p:spPr>
        </p:pic>
        <p:pic>
          <p:nvPicPr>
            <p:cNvPr id="33" name="図 32" descr="グラフィカル ユーザー インターフェイス, アプリケーション&#10;&#10;自動的に生成された説明">
              <a:hlinkClick r:id="rId14" action="ppaction://hlinksldjump"/>
              <a:extLst>
                <a:ext uri="{FF2B5EF4-FFF2-40B4-BE49-F238E27FC236}">
                  <a16:creationId xmlns:a16="http://schemas.microsoft.com/office/drawing/2014/main" id="{3E876098-D322-47BB-B1B0-C40F19F423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3364" y="4288055"/>
              <a:ext cx="1786372" cy="1336612"/>
            </a:xfrm>
            <a:prstGeom prst="rect">
              <a:avLst/>
            </a:prstGeom>
          </p:spPr>
        </p:pic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AF13461C-CA96-4799-A5A3-7D3C7F71C2E1}"/>
              </a:ext>
            </a:extLst>
          </p:cNvPr>
          <p:cNvGrpSpPr/>
          <p:nvPr/>
        </p:nvGrpSpPr>
        <p:grpSpPr>
          <a:xfrm>
            <a:off x="4040841" y="3766445"/>
            <a:ext cx="1983441" cy="1983441"/>
            <a:chOff x="4040841" y="3971366"/>
            <a:chExt cx="1983441" cy="1983441"/>
          </a:xfrm>
        </p:grpSpPr>
        <p:pic>
          <p:nvPicPr>
            <p:cNvPr id="20" name="図 19" descr="テキスト が含まれている画像&#10;&#10;自動的に生成された説明">
              <a:hlinkClick r:id="rId17" action="ppaction://hlinksldjump"/>
              <a:extLst>
                <a:ext uri="{FF2B5EF4-FFF2-40B4-BE49-F238E27FC236}">
                  <a16:creationId xmlns:a16="http://schemas.microsoft.com/office/drawing/2014/main" id="{52A1FD02-5B71-478B-9EA8-986DB5FC0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0841" y="3971366"/>
              <a:ext cx="1983441" cy="1983441"/>
            </a:xfrm>
            <a:prstGeom prst="rect">
              <a:avLst/>
            </a:prstGeom>
          </p:spPr>
        </p:pic>
        <p:pic>
          <p:nvPicPr>
            <p:cNvPr id="35" name="図 34" descr="グラフィカル ユーザー インターフェイス, アプリケーション, Teams&#10;&#10;自動的に生成された説明">
              <a:hlinkClick r:id="rId17" action="ppaction://hlinksldjump"/>
              <a:extLst>
                <a:ext uri="{FF2B5EF4-FFF2-40B4-BE49-F238E27FC236}">
                  <a16:creationId xmlns:a16="http://schemas.microsoft.com/office/drawing/2014/main" id="{6D7FE191-B445-4D53-8B8D-5FA60F9104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375" y="4288055"/>
              <a:ext cx="1786372" cy="1336612"/>
            </a:xfrm>
            <a:prstGeom prst="rect">
              <a:avLst/>
            </a:prstGeom>
          </p:spPr>
        </p:pic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280ED644-2D93-40AF-A2E8-BA2710197B64}"/>
              </a:ext>
            </a:extLst>
          </p:cNvPr>
          <p:cNvGrpSpPr/>
          <p:nvPr/>
        </p:nvGrpSpPr>
        <p:grpSpPr>
          <a:xfrm>
            <a:off x="6196852" y="3766445"/>
            <a:ext cx="1983441" cy="1983441"/>
            <a:chOff x="6196852" y="3971366"/>
            <a:chExt cx="1983441" cy="1983441"/>
          </a:xfrm>
        </p:grpSpPr>
        <p:pic>
          <p:nvPicPr>
            <p:cNvPr id="22" name="図 21">
              <a:hlinkClick r:id="rId20" action="ppaction://hlinksldjump"/>
              <a:extLst>
                <a:ext uri="{FF2B5EF4-FFF2-40B4-BE49-F238E27FC236}">
                  <a16:creationId xmlns:a16="http://schemas.microsoft.com/office/drawing/2014/main" id="{0C5151D3-856D-4ADF-9B09-002C68B9F3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6852" y="3971366"/>
              <a:ext cx="1983441" cy="1983441"/>
            </a:xfrm>
            <a:prstGeom prst="rect">
              <a:avLst/>
            </a:prstGeom>
          </p:spPr>
        </p:pic>
        <p:pic>
          <p:nvPicPr>
            <p:cNvPr id="37" name="図 36" descr="テキスト が含まれている画像&#10;&#10;自動的に生成された説明">
              <a:hlinkClick r:id="rId20" action="ppaction://hlinksldjump"/>
              <a:extLst>
                <a:ext uri="{FF2B5EF4-FFF2-40B4-BE49-F238E27FC236}">
                  <a16:creationId xmlns:a16="http://schemas.microsoft.com/office/drawing/2014/main" id="{EFE58BB2-B0EE-4C24-AD84-0B1411C3D7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8662" y="4294780"/>
              <a:ext cx="1786372" cy="1336612"/>
            </a:xfrm>
            <a:prstGeom prst="rect">
              <a:avLst/>
            </a:prstGeom>
          </p:spPr>
        </p:pic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D458D6E9-4E5D-497D-929C-CF378B8D962F}"/>
              </a:ext>
            </a:extLst>
          </p:cNvPr>
          <p:cNvGrpSpPr/>
          <p:nvPr/>
        </p:nvGrpSpPr>
        <p:grpSpPr>
          <a:xfrm>
            <a:off x="8342776" y="3759720"/>
            <a:ext cx="1983441" cy="1983441"/>
            <a:chOff x="8342776" y="3964641"/>
            <a:chExt cx="1983441" cy="1983441"/>
          </a:xfrm>
        </p:grpSpPr>
        <p:pic>
          <p:nvPicPr>
            <p:cNvPr id="8" name="図 7" descr="図形 が含まれている画像&#10;&#10;自動的に生成された説明">
              <a:hlinkClick r:id="rId23" action="ppaction://hlinksldjump"/>
              <a:extLst>
                <a:ext uri="{FF2B5EF4-FFF2-40B4-BE49-F238E27FC236}">
                  <a16:creationId xmlns:a16="http://schemas.microsoft.com/office/drawing/2014/main" id="{EB37519A-5080-4996-A09C-1705BB5C1A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2776" y="3964641"/>
              <a:ext cx="1983441" cy="1983441"/>
            </a:xfrm>
            <a:prstGeom prst="rect">
              <a:avLst/>
            </a:prstGeom>
          </p:spPr>
        </p:pic>
        <p:pic>
          <p:nvPicPr>
            <p:cNvPr id="39" name="図 38" descr="グラフィカル ユーザー インターフェイス, テキスト&#10;&#10;自動的に生成された説明">
              <a:hlinkClick r:id="rId23" action="ppaction://hlinksldjump"/>
              <a:extLst>
                <a:ext uri="{FF2B5EF4-FFF2-40B4-BE49-F238E27FC236}">
                  <a16:creationId xmlns:a16="http://schemas.microsoft.com/office/drawing/2014/main" id="{2BBA917D-AE56-46AB-B666-DAA51CD9C7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310" y="4288055"/>
              <a:ext cx="1786372" cy="1336612"/>
            </a:xfrm>
            <a:prstGeom prst="rect">
              <a:avLst/>
            </a:prstGeom>
          </p:spPr>
        </p:pic>
      </p:grpSp>
      <p:pic>
        <p:nvPicPr>
          <p:cNvPr id="41" name="図 40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07640F74-4D41-417B-844A-B0DB9775EEF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576" y="688166"/>
            <a:ext cx="2419846" cy="415201"/>
          </a:xfrm>
          <a:prstGeom prst="rect">
            <a:avLst/>
          </a:prstGeom>
        </p:spPr>
      </p:pic>
      <p:pic>
        <p:nvPicPr>
          <p:cNvPr id="43" name="図 42" descr="抽象, 挿絵 が含まれている画像&#10;&#10;自動的に生成された説明">
            <a:extLst>
              <a:ext uri="{FF2B5EF4-FFF2-40B4-BE49-F238E27FC236}">
                <a16:creationId xmlns:a16="http://schemas.microsoft.com/office/drawing/2014/main" id="{ED1F5DF4-B498-4D96-9FC3-E5CD55B10142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993" y="664599"/>
            <a:ext cx="3967783" cy="462334"/>
          </a:xfrm>
          <a:prstGeom prst="rect">
            <a:avLst/>
          </a:prstGeom>
        </p:spPr>
      </p:pic>
      <p:sp>
        <p:nvSpPr>
          <p:cNvPr id="30" name="四角形: 角を丸くする 29">
            <a:hlinkClick r:id="rId28" action="ppaction://hlinksldjump"/>
            <a:extLst>
              <a:ext uri="{FF2B5EF4-FFF2-40B4-BE49-F238E27FC236}">
                <a16:creationId xmlns:a16="http://schemas.microsoft.com/office/drawing/2014/main" id="{6F17DF0B-0CEB-4ED6-AC8A-44D2071B4D30}"/>
              </a:ext>
            </a:extLst>
          </p:cNvPr>
          <p:cNvSpPr/>
          <p:nvPr/>
        </p:nvSpPr>
        <p:spPr>
          <a:xfrm>
            <a:off x="4792717" y="6082541"/>
            <a:ext cx="2606566" cy="37791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スタート画面に戻る</a:t>
            </a:r>
          </a:p>
        </p:txBody>
      </p:sp>
    </p:spTree>
    <p:extLst>
      <p:ext uri="{BB962C8B-B14F-4D97-AF65-F5344CB8AC3E}">
        <p14:creationId xmlns:p14="http://schemas.microsoft.com/office/powerpoint/2010/main" val="357182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324</Words>
  <Application>Microsoft Office PowerPoint</Application>
  <PresentationFormat>ワイド画面</PresentationFormat>
  <Paragraphs>89</Paragraphs>
  <Slides>97</Slides>
  <Notes>0</Notes>
  <HiddenSlides>0</HiddenSlides>
  <MMClips>93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97</vt:i4>
      </vt:variant>
    </vt:vector>
  </HeadingPairs>
  <TitlesOfParts>
    <vt:vector size="104" baseType="lpstr">
      <vt:lpstr>HGP創英角ｺﾞｼｯｸUB</vt:lpstr>
      <vt:lpstr>HGS創英角ｺﾞｼｯｸUB</vt:lpstr>
      <vt:lpstr>メイリオ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/>
  <cp:lastModifiedBy/>
  <cp:revision>361</cp:revision>
  <dcterms:created xsi:type="dcterms:W3CDTF">2022-01-21T06:38:47Z</dcterms:created>
  <dcterms:modified xsi:type="dcterms:W3CDTF">2022-06-07T03:44:26Z</dcterms:modified>
</cp:coreProperties>
</file>